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5"/>
  </p:notesMasterIdLst>
  <p:handoutMasterIdLst>
    <p:handoutMasterId r:id="rId53"/>
  </p:handoutMasterIdLst>
  <p:sldIdLst>
    <p:sldId id="321" r:id="rId4"/>
    <p:sldId id="1298" r:id="rId6"/>
    <p:sldId id="1355" r:id="rId7"/>
    <p:sldId id="1354" r:id="rId8"/>
    <p:sldId id="1046" r:id="rId9"/>
    <p:sldId id="1217" r:id="rId10"/>
    <p:sldId id="1218" r:id="rId11"/>
    <p:sldId id="1020" r:id="rId12"/>
    <p:sldId id="1716" r:id="rId13"/>
    <p:sldId id="1756" r:id="rId14"/>
    <p:sldId id="1757" r:id="rId15"/>
    <p:sldId id="1676" r:id="rId16"/>
    <p:sldId id="1758" r:id="rId17"/>
    <p:sldId id="1759" r:id="rId18"/>
    <p:sldId id="1760" r:id="rId19"/>
    <p:sldId id="1761" r:id="rId20"/>
    <p:sldId id="1762" r:id="rId21"/>
    <p:sldId id="1763" r:id="rId22"/>
    <p:sldId id="1539" r:id="rId23"/>
    <p:sldId id="1677" r:id="rId24"/>
    <p:sldId id="1419" r:id="rId25"/>
    <p:sldId id="369" r:id="rId26"/>
    <p:sldId id="1334" r:id="rId27"/>
    <p:sldId id="998" r:id="rId28"/>
    <p:sldId id="1016" r:id="rId29"/>
    <p:sldId id="1337" r:id="rId30"/>
    <p:sldId id="990" r:id="rId31"/>
    <p:sldId id="1725" r:id="rId32"/>
    <p:sldId id="923" r:id="rId33"/>
    <p:sldId id="1339" r:id="rId34"/>
    <p:sldId id="924" r:id="rId35"/>
    <p:sldId id="1340" r:id="rId36"/>
    <p:sldId id="1341" r:id="rId37"/>
    <p:sldId id="1342" r:id="rId38"/>
    <p:sldId id="1726" r:id="rId39"/>
    <p:sldId id="1389" r:id="rId40"/>
    <p:sldId id="1390" r:id="rId41"/>
    <p:sldId id="1215" r:id="rId42"/>
    <p:sldId id="1542" r:id="rId43"/>
    <p:sldId id="1015" r:id="rId44"/>
    <p:sldId id="1345" r:id="rId45"/>
    <p:sldId id="1540" r:id="rId46"/>
    <p:sldId id="1727" r:id="rId47"/>
    <p:sldId id="1346" r:id="rId48"/>
    <p:sldId id="1385" r:id="rId49"/>
    <p:sldId id="1728" r:id="rId50"/>
    <p:sldId id="1729" r:id="rId51"/>
    <p:sldId id="312" r:id="rId52"/>
  </p:sldIdLst>
  <p:sldSz cx="23039070" cy="12960350"/>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8CA6741-D517-47A3-B4C6-5CB7F7DC5A2E}">
          <p14:sldIdLst>
            <p14:sldId id="321"/>
            <p14:sldId id="1298"/>
            <p14:sldId id="1355"/>
            <p14:sldId id="1354"/>
            <p14:sldId id="1046"/>
            <p14:sldId id="1217"/>
            <p14:sldId id="1218"/>
            <p14:sldId id="1020"/>
            <p14:sldId id="1716"/>
            <p14:sldId id="1756"/>
            <p14:sldId id="1757"/>
            <p14:sldId id="1676"/>
            <p14:sldId id="1539"/>
            <p14:sldId id="1677"/>
            <p14:sldId id="1419"/>
            <p14:sldId id="369"/>
            <p14:sldId id="1334"/>
            <p14:sldId id="998"/>
            <p14:sldId id="1016"/>
            <p14:sldId id="1337"/>
            <p14:sldId id="990"/>
            <p14:sldId id="1725"/>
            <p14:sldId id="923"/>
            <p14:sldId id="1339"/>
            <p14:sldId id="924"/>
            <p14:sldId id="1340"/>
            <p14:sldId id="1341"/>
            <p14:sldId id="1342"/>
            <p14:sldId id="1726"/>
            <p14:sldId id="1389"/>
            <p14:sldId id="1390"/>
            <p14:sldId id="1215"/>
            <p14:sldId id="1542"/>
            <p14:sldId id="1015"/>
            <p14:sldId id="1345"/>
            <p14:sldId id="1540"/>
            <p14:sldId id="1727"/>
            <p14:sldId id="1346"/>
            <p14:sldId id="1385"/>
            <p14:sldId id="1728"/>
            <p14:sldId id="1729"/>
            <p14:sldId id="312"/>
            <p14:sldId id="1763"/>
            <p14:sldId id="1758"/>
            <p14:sldId id="1759"/>
            <p14:sldId id="1760"/>
            <p14:sldId id="1761"/>
            <p14:sldId id="176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峰" initials="张峰"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75B2"/>
    <a:srgbClr val="F3F3F3"/>
    <a:srgbClr val="E99BDA"/>
    <a:srgbClr val="B9E69E"/>
    <a:srgbClr val="85CBFF"/>
    <a:srgbClr val="1577BA"/>
    <a:srgbClr val="A4E0E0"/>
    <a:srgbClr val="CEBC8E"/>
    <a:srgbClr val="F2F2F2"/>
    <a:srgbClr val="6F7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3552" autoAdjust="0"/>
  </p:normalViewPr>
  <p:slideViewPr>
    <p:cSldViewPr>
      <p:cViewPr varScale="1">
        <p:scale>
          <a:sx n="58" d="100"/>
          <a:sy n="58" d="100"/>
        </p:scale>
        <p:origin x="696" y="84"/>
      </p:cViewPr>
      <p:guideLst>
        <p:guide orient="horz" pos="1020"/>
        <p:guide pos="71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3840" y="72"/>
      </p:cViewPr>
      <p:guideLst>
        <p:guide orient="horz" pos="2853"/>
        <p:guide pos="2132"/>
      </p:guideLst>
    </p:cSldViewPr>
  </p:notes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99DAC0-913F-4CFB-852F-43CCF035751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891DBA-2A2E-4F32-BB14-713FAEE65AF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B019A-55AE-4BF7-B4D3-0D825A3F122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846743-8D4B-4DFC-A9C0-210E1C1A603E}"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218565" rtl="0" eaLnBrk="1" fontAlgn="auto" latinLnBrk="0" hangingPunct="1">
              <a:lnSpc>
                <a:spcPct val="100000"/>
              </a:lnSpc>
              <a:spcBef>
                <a:spcPts val="0"/>
              </a:spcBef>
              <a:spcAft>
                <a:spcPts val="0"/>
              </a:spcAft>
              <a:buClrTx/>
              <a:buSzTx/>
              <a:buFontTx/>
              <a:buNone/>
              <a:defRPr/>
            </a:pP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版式">
    <p:spTree>
      <p:nvGrpSpPr>
        <p:cNvPr id="1" name=""/>
        <p:cNvGrpSpPr/>
        <p:nvPr/>
      </p:nvGrpSpPr>
      <p:grpSpPr>
        <a:xfrm>
          <a:off x="0" y="0"/>
          <a:ext cx="0" cy="0"/>
          <a:chOff x="0" y="0"/>
          <a:chExt cx="0" cy="0"/>
        </a:xfrm>
      </p:grpSpPr>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pic>
        <p:nvPicPr>
          <p:cNvPr id="12" name="图片 11"/>
          <p:cNvPicPr/>
          <p:nvPr userDrawn="1"/>
        </p:nvPicPr>
        <p:blipFill>
          <a:blip r:embed="rId2">
            <a:extLst>
              <a:ext uri="{28A0092B-C50C-407E-A947-70E740481C1C}">
                <a14:useLocalDpi xmlns:a14="http://schemas.microsoft.com/office/drawing/2010/main" val="0"/>
              </a:ext>
            </a:extLst>
          </a:blip>
          <a:stretch>
            <a:fillRect/>
          </a:stretch>
        </p:blipFill>
        <p:spPr>
          <a:xfrm>
            <a:off x="720000" y="12348000"/>
            <a:ext cx="4089600" cy="3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列，右2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11" name="文本占位符 2"/>
          <p:cNvSpPr>
            <a:spLocks noGrp="1"/>
          </p:cNvSpPr>
          <p:nvPr>
            <p:ph type="body" idx="14" hasCustomPrompt="1"/>
          </p:nvPr>
        </p:nvSpPr>
        <p:spPr>
          <a:xfrm>
            <a:off x="719907"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10" name="内容占位符 2"/>
          <p:cNvSpPr>
            <a:spLocks noGrp="1"/>
          </p:cNvSpPr>
          <p:nvPr>
            <p:ph sz="half" idx="1"/>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3"/>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矩形 6"/>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列，列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719908"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1151974" y="12012001"/>
            <a:ext cx="5375876" cy="690000"/>
          </a:xfrm>
        </p:spPr>
        <p:txBody>
          <a:bodyPr/>
          <a:lstStyle/>
          <a:p>
            <a:fld id="{130DA29C-0567-47A7-BFD2-B939BD2FE0C6}" type="datetime1">
              <a:rPr lang="zh-CN" altLang="en-US" smtClean="0"/>
            </a:fld>
            <a:endParaRPr lang="zh-CN" altLang="en-US"/>
          </a:p>
        </p:txBody>
      </p:sp>
      <p:sp>
        <p:nvSpPr>
          <p:cNvPr id="9" name="灯片编号占位符 8"/>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10" name="文本占位符 2"/>
          <p:cNvSpPr>
            <a:spLocks noGrp="1"/>
          </p:cNvSpPr>
          <p:nvPr>
            <p:ph type="body" idx="13"/>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1" name="内容占位符 3"/>
          <p:cNvSpPr>
            <a:spLocks noGrp="1"/>
          </p:cNvSpPr>
          <p:nvPr>
            <p:ph sz="half" idx="14"/>
          </p:nvPr>
        </p:nvSpPr>
        <p:spPr>
          <a:xfrm>
            <a:off x="11699733"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矩形 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7" name="内容占位符 3"/>
          <p:cNvSpPr>
            <a:spLocks noGrp="1"/>
          </p:cNvSpPr>
          <p:nvPr>
            <p:ph sz="half" idx="2"/>
          </p:nvPr>
        </p:nvSpPr>
        <p:spPr>
          <a:xfrm>
            <a:off x="719908"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9" name="文本占位符 2"/>
          <p:cNvSpPr>
            <a:spLocks noGrp="1"/>
          </p:cNvSpPr>
          <p:nvPr>
            <p:ph type="body" idx="13"/>
          </p:nvPr>
        </p:nvSpPr>
        <p:spPr>
          <a:xfrm>
            <a:off x="719908"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0" name="内容占位符 3"/>
          <p:cNvSpPr>
            <a:spLocks noGrp="1"/>
          </p:cNvSpPr>
          <p:nvPr>
            <p:ph sz="half" idx="14"/>
          </p:nvPr>
        </p:nvSpPr>
        <p:spPr>
          <a:xfrm>
            <a:off x="719908"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1" name="文本占位符 2"/>
          <p:cNvSpPr>
            <a:spLocks noGrp="1"/>
          </p:cNvSpPr>
          <p:nvPr>
            <p:ph type="body" idx="15"/>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2" name="内容占位符 3"/>
          <p:cNvSpPr>
            <a:spLocks noGrp="1"/>
          </p:cNvSpPr>
          <p:nvPr>
            <p:ph sz="half" idx="16"/>
          </p:nvPr>
        </p:nvSpPr>
        <p:spPr>
          <a:xfrm>
            <a:off x="11699733"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3" name="文本占位符 2"/>
          <p:cNvSpPr>
            <a:spLocks noGrp="1"/>
          </p:cNvSpPr>
          <p:nvPr>
            <p:ph type="body" idx="17"/>
          </p:nvPr>
        </p:nvSpPr>
        <p:spPr>
          <a:xfrm>
            <a:off x="11699733"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4" name="内容占位符 3"/>
          <p:cNvSpPr>
            <a:spLocks noGrp="1"/>
          </p:cNvSpPr>
          <p:nvPr>
            <p:ph sz="half" idx="18"/>
          </p:nvPr>
        </p:nvSpPr>
        <p:spPr>
          <a:xfrm>
            <a:off x="11699733"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列，左列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6000">
                <a:solidFill>
                  <a:srgbClr val="1577BA"/>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7" name="内容占位符 3"/>
          <p:cNvSpPr>
            <a:spLocks noGrp="1"/>
          </p:cNvSpPr>
          <p:nvPr>
            <p:ph sz="half" idx="2"/>
          </p:nvPr>
        </p:nvSpPr>
        <p:spPr>
          <a:xfrm>
            <a:off x="719908"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文本占位符 2"/>
          <p:cNvSpPr>
            <a:spLocks noGrp="1"/>
          </p:cNvSpPr>
          <p:nvPr>
            <p:ph type="body" idx="13" hasCustomPrompt="1"/>
          </p:nvPr>
        </p:nvSpPr>
        <p:spPr>
          <a:xfrm>
            <a:off x="11699732"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10" name="矩形 9"/>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列，右列标题">
    <p:spTree>
      <p:nvGrpSpPr>
        <p:cNvPr id="1" name=""/>
        <p:cNvGrpSpPr/>
        <p:nvPr/>
      </p:nvGrpSpPr>
      <p:grpSpPr>
        <a:xfrm>
          <a:off x="0" y="0"/>
          <a:ext cx="0" cy="0"/>
          <a:chOff x="0" y="0"/>
          <a:chExt cx="0" cy="0"/>
        </a:xfrm>
      </p:grpSpPr>
      <p:sp>
        <p:nvSpPr>
          <p:cNvPr id="2" name="标题 1"/>
          <p:cNvSpPr>
            <a:spLocks noGrp="1"/>
          </p:cNvSpPr>
          <p:nvPr>
            <p:ph type="title"/>
          </p:nvPr>
        </p:nvSpPr>
        <p:spPr>
          <a:xfrm>
            <a:off x="719907" y="518997"/>
            <a:ext cx="21599654" cy="1100967"/>
          </a:xfrm>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3" hasCustomPrompt="1"/>
          </p:nvPr>
        </p:nvSpPr>
        <p:spPr>
          <a:xfrm>
            <a:off x="719907"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8" name="文本占位符 2"/>
          <p:cNvSpPr>
            <a:spLocks noGrp="1"/>
          </p:cNvSpPr>
          <p:nvPr>
            <p:ph type="body" idx="1"/>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9" name="内容占位符 3"/>
          <p:cNvSpPr>
            <a:spLocks noGrp="1"/>
          </p:cNvSpPr>
          <p:nvPr>
            <p:ph sz="half" idx="2"/>
          </p:nvPr>
        </p:nvSpPr>
        <p:spPr>
          <a:xfrm>
            <a:off x="11699733"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列，右2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3" hasCustomPrompt="1"/>
          </p:nvPr>
        </p:nvSpPr>
        <p:spPr>
          <a:xfrm>
            <a:off x="719907"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8" name="文本占位符 2"/>
          <p:cNvSpPr>
            <a:spLocks noGrp="1"/>
          </p:cNvSpPr>
          <p:nvPr>
            <p:ph type="body" idx="15"/>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9" name="内容占位符 3"/>
          <p:cNvSpPr>
            <a:spLocks noGrp="1"/>
          </p:cNvSpPr>
          <p:nvPr>
            <p:ph sz="half" idx="16"/>
          </p:nvPr>
        </p:nvSpPr>
        <p:spPr>
          <a:xfrm>
            <a:off x="11699733"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0" name="文本占位符 2"/>
          <p:cNvSpPr>
            <a:spLocks noGrp="1"/>
          </p:cNvSpPr>
          <p:nvPr>
            <p:ph type="body" idx="17"/>
          </p:nvPr>
        </p:nvSpPr>
        <p:spPr>
          <a:xfrm>
            <a:off x="11699733"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1" name="内容占位符 3"/>
          <p:cNvSpPr>
            <a:spLocks noGrp="1"/>
          </p:cNvSpPr>
          <p:nvPr>
            <p:ph sz="half" idx="18"/>
          </p:nvPr>
        </p:nvSpPr>
        <p:spPr>
          <a:xfrm>
            <a:off x="11699733"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2" name="矩形 1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列，左2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3" hasCustomPrompt="1"/>
          </p:nvPr>
        </p:nvSpPr>
        <p:spPr>
          <a:xfrm>
            <a:off x="11699732"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8" name="文本占位符 2"/>
          <p:cNvSpPr>
            <a:spLocks noGrp="1"/>
          </p:cNvSpPr>
          <p:nvPr>
            <p:ph type="body" idx="15"/>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9" name="内容占位符 3"/>
          <p:cNvSpPr>
            <a:spLocks noGrp="1"/>
          </p:cNvSpPr>
          <p:nvPr>
            <p:ph sz="half" idx="16"/>
          </p:nvPr>
        </p:nvSpPr>
        <p:spPr>
          <a:xfrm>
            <a:off x="719908" y="2969977"/>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文本占位符 2"/>
          <p:cNvSpPr>
            <a:spLocks noGrp="1"/>
          </p:cNvSpPr>
          <p:nvPr>
            <p:ph type="body" idx="17"/>
          </p:nvPr>
        </p:nvSpPr>
        <p:spPr>
          <a:xfrm>
            <a:off x="719908" y="6885004"/>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11" name="内容占位符 3"/>
          <p:cNvSpPr>
            <a:spLocks noGrp="1"/>
          </p:cNvSpPr>
          <p:nvPr>
            <p:ph sz="half" idx="18"/>
          </p:nvPr>
        </p:nvSpPr>
        <p:spPr>
          <a:xfrm>
            <a:off x="719908" y="7965010"/>
            <a:ext cx="10611832" cy="3645026"/>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矩形 1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单列，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19908" y="1889970"/>
            <a:ext cx="21599654" cy="9687032"/>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1151974" y="12012001"/>
            <a:ext cx="5375876" cy="690000"/>
          </a:xfrm>
        </p:spPr>
        <p:txBody>
          <a:bodyPr/>
          <a:lstStyle/>
          <a:p>
            <a:fld id="{1DE5B55E-66C2-4EEB-B3ED-94DE45C4B0DA}" type="datetime1">
              <a:rPr lang="zh-CN" altLang="en-US" smtClean="0"/>
            </a:fld>
            <a:endParaRPr lang="zh-CN" altLang="en-US"/>
          </a:p>
        </p:txBody>
      </p:sp>
      <p:sp>
        <p:nvSpPr>
          <p:cNvPr id="9"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5" name="矩形 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列，右列大">
    <p:spTree>
      <p:nvGrpSpPr>
        <p:cNvPr id="1" name=""/>
        <p:cNvGrpSpPr/>
        <p:nvPr/>
      </p:nvGrpSpPr>
      <p:grpSpPr>
        <a:xfrm>
          <a:off x="0" y="0"/>
          <a:ext cx="0" cy="0"/>
          <a:chOff x="0" y="0"/>
          <a:chExt cx="0" cy="0"/>
        </a:xfrm>
      </p:grpSpPr>
      <p:sp>
        <p:nvSpPr>
          <p:cNvPr id="3" name="内容占位符 2"/>
          <p:cNvSpPr>
            <a:spLocks noGrp="1"/>
          </p:cNvSpPr>
          <p:nvPr>
            <p:ph idx="1"/>
          </p:nvPr>
        </p:nvSpPr>
        <p:spPr>
          <a:xfrm>
            <a:off x="8819779" y="1889970"/>
            <a:ext cx="13499785"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p:nvPr>
        </p:nvSpPr>
        <p:spPr>
          <a:xfrm>
            <a:off x="719910" y="1889970"/>
            <a:ext cx="7739876" cy="9687032"/>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1151974" y="12012001"/>
            <a:ext cx="5375876" cy="690000"/>
          </a:xfrm>
        </p:spPr>
        <p:txBody>
          <a:bodyPr/>
          <a:lstStyle/>
          <a:p>
            <a:fld id="{068FA05D-6727-4413-A937-5FF688DC09C8}" type="datetime1">
              <a:rPr lang="zh-CN" altLang="en-US" smtClean="0"/>
            </a:fld>
            <a:endParaRPr lang="zh-CN" altLang="en-US"/>
          </a:p>
        </p:txBody>
      </p:sp>
      <p:sp>
        <p:nvSpPr>
          <p:cNvPr id="7"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8"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10" name="矩形 9"/>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2列，左列大">
    <p:spTree>
      <p:nvGrpSpPr>
        <p:cNvPr id="1" name=""/>
        <p:cNvGrpSpPr/>
        <p:nvPr/>
      </p:nvGrpSpPr>
      <p:grpSpPr>
        <a:xfrm>
          <a:off x="0" y="0"/>
          <a:ext cx="0" cy="0"/>
          <a:chOff x="0" y="0"/>
          <a:chExt cx="0" cy="0"/>
        </a:xfrm>
      </p:grpSpPr>
      <p:sp>
        <p:nvSpPr>
          <p:cNvPr id="3" name="内容占位符 2"/>
          <p:cNvSpPr>
            <a:spLocks noGrp="1"/>
          </p:cNvSpPr>
          <p:nvPr>
            <p:ph idx="1"/>
          </p:nvPr>
        </p:nvSpPr>
        <p:spPr>
          <a:xfrm>
            <a:off x="717452" y="1889970"/>
            <a:ext cx="13499785"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p:nvPr>
        </p:nvSpPr>
        <p:spPr>
          <a:xfrm>
            <a:off x="14580102" y="1889970"/>
            <a:ext cx="7739876" cy="9687032"/>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1151974" y="12012001"/>
            <a:ext cx="5375876" cy="690000"/>
          </a:xfrm>
        </p:spPr>
        <p:txBody>
          <a:bodyPr/>
          <a:lstStyle/>
          <a:p>
            <a:fld id="{068FA05D-6727-4413-A937-5FF688DC09C8}" type="datetime1">
              <a:rPr lang="zh-CN" altLang="en-US" smtClean="0"/>
            </a:fld>
            <a:endParaRPr lang="zh-CN" altLang="en-US"/>
          </a:p>
        </p:txBody>
      </p:sp>
      <p:sp>
        <p:nvSpPr>
          <p:cNvPr id="7"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8"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列，左列标题，右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文本占位符 2"/>
          <p:cNvSpPr>
            <a:spLocks noGrp="1"/>
          </p:cNvSpPr>
          <p:nvPr>
            <p:ph type="body" idx="1"/>
          </p:nvPr>
        </p:nvSpPr>
        <p:spPr>
          <a:xfrm>
            <a:off x="719908"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8" name="内容占位符 3"/>
          <p:cNvSpPr>
            <a:spLocks noGrp="1"/>
          </p:cNvSpPr>
          <p:nvPr>
            <p:ph sz="half" idx="2"/>
          </p:nvPr>
        </p:nvSpPr>
        <p:spPr>
          <a:xfrm>
            <a:off x="719908"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图片占位符 2"/>
          <p:cNvSpPr>
            <a:spLocks noGrp="1"/>
          </p:cNvSpPr>
          <p:nvPr>
            <p:ph type="pic" idx="14"/>
          </p:nvPr>
        </p:nvSpPr>
        <p:spPr>
          <a:xfrm>
            <a:off x="11699733"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6" name="矩形 5"/>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列，右列标题，左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4"/>
          </p:nvPr>
        </p:nvSpPr>
        <p:spPr>
          <a:xfrm>
            <a:off x="719908"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7" name="文本占位符 2"/>
          <p:cNvSpPr>
            <a:spLocks noGrp="1"/>
          </p:cNvSpPr>
          <p:nvPr>
            <p:ph type="body" idx="1"/>
          </p:nvPr>
        </p:nvSpPr>
        <p:spPr>
          <a:xfrm>
            <a:off x="11699733" y="1889968"/>
            <a:ext cx="10611832" cy="810005"/>
          </a:xfrm>
        </p:spPr>
        <p:txBody>
          <a:bodyPr anchor="ctr" anchorCtr="0"/>
          <a:lstStyle>
            <a:lvl1pPr marL="0" indent="0">
              <a:buNone/>
              <a:defRPr sz="6045" b="1"/>
            </a:lvl1pPr>
            <a:lvl2pPr marL="1152525" indent="0">
              <a:buNone/>
              <a:defRPr sz="5040" b="1"/>
            </a:lvl2pPr>
            <a:lvl3pPr marL="2303780" indent="0">
              <a:buNone/>
              <a:defRPr sz="4535" b="1"/>
            </a:lvl3pPr>
            <a:lvl4pPr marL="3456305" indent="0">
              <a:buNone/>
              <a:defRPr sz="4035" b="1"/>
            </a:lvl4pPr>
            <a:lvl5pPr marL="4608195" indent="0">
              <a:buNone/>
              <a:defRPr sz="4035" b="1"/>
            </a:lvl5pPr>
            <a:lvl6pPr marL="5759450" indent="0">
              <a:buNone/>
              <a:defRPr sz="4035" b="1"/>
            </a:lvl6pPr>
            <a:lvl7pPr marL="6911975" indent="0">
              <a:buNone/>
              <a:defRPr sz="4035" b="1"/>
            </a:lvl7pPr>
            <a:lvl8pPr marL="8063230" indent="0">
              <a:buNone/>
              <a:defRPr sz="4035" b="1"/>
            </a:lvl8pPr>
            <a:lvl9pPr marL="9215755" indent="0">
              <a:buNone/>
              <a:defRPr sz="4035" b="1"/>
            </a:lvl9pPr>
          </a:lstStyle>
          <a:p>
            <a:pPr lvl="0"/>
            <a:r>
              <a:rPr lang="zh-CN" altLang="en-US" dirty="0"/>
              <a:t>单击此处编辑母版文本样式</a:t>
            </a:r>
            <a:endParaRPr lang="zh-CN" altLang="en-US" dirty="0"/>
          </a:p>
        </p:txBody>
      </p:sp>
      <p:sp>
        <p:nvSpPr>
          <p:cNvPr id="8" name="内容占位符 3"/>
          <p:cNvSpPr>
            <a:spLocks noGrp="1"/>
          </p:cNvSpPr>
          <p:nvPr>
            <p:ph sz="half" idx="2"/>
          </p:nvPr>
        </p:nvSpPr>
        <p:spPr>
          <a:xfrm>
            <a:off x="11699733" y="2969977"/>
            <a:ext cx="10611832" cy="8607024"/>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矩形 8"/>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列，左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4"/>
          </p:nvPr>
        </p:nvSpPr>
        <p:spPr>
          <a:xfrm>
            <a:off x="719908"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内容占位符 3"/>
          <p:cNvSpPr>
            <a:spLocks noGrp="1"/>
          </p:cNvSpPr>
          <p:nvPr>
            <p:ph sz="half" idx="2"/>
          </p:nvPr>
        </p:nvSpPr>
        <p:spPr>
          <a:xfrm>
            <a:off x="11699733" y="1889970"/>
            <a:ext cx="10611832" cy="9687032"/>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矩形 6"/>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列，右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8" name="内容占位符 3"/>
          <p:cNvSpPr>
            <a:spLocks noGrp="1"/>
          </p:cNvSpPr>
          <p:nvPr>
            <p:ph sz="half" idx="2"/>
          </p:nvPr>
        </p:nvSpPr>
        <p:spPr>
          <a:xfrm>
            <a:off x="719908" y="1889970"/>
            <a:ext cx="10611832" cy="9687032"/>
          </a:xfrm>
        </p:spPr>
        <p:txBody>
          <a:bodyPr/>
          <a:lstStyle>
            <a:lvl1pPr>
              <a:defRPr sz="5040"/>
            </a:lvl1pPr>
            <a:lvl2pPr>
              <a:defRPr sz="4535"/>
            </a:lvl2pPr>
            <a:lvl3pPr>
              <a:defRPr sz="4535"/>
            </a:lvl3pPr>
            <a:lvl4pPr>
              <a:defRPr sz="4535"/>
            </a:lvl4pPr>
            <a:lvl5pPr>
              <a:defRPr sz="4535"/>
            </a:lvl5pPr>
            <a:lvl6pPr>
              <a:defRPr sz="4035"/>
            </a:lvl6pPr>
            <a:lvl7pPr>
              <a:defRPr sz="4035"/>
            </a:lvl7pPr>
            <a:lvl8pPr>
              <a:defRPr sz="4035"/>
            </a:lvl8pPr>
            <a:lvl9pPr>
              <a:defRPr sz="40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图片占位符 2"/>
          <p:cNvSpPr>
            <a:spLocks noGrp="1"/>
          </p:cNvSpPr>
          <p:nvPr>
            <p:ph type="pic" idx="14"/>
          </p:nvPr>
        </p:nvSpPr>
        <p:spPr>
          <a:xfrm>
            <a:off x="11699733" y="1889968"/>
            <a:ext cx="10583734"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列，右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内容占位符 2"/>
          <p:cNvSpPr>
            <a:spLocks noGrp="1"/>
          </p:cNvSpPr>
          <p:nvPr>
            <p:ph idx="1"/>
          </p:nvPr>
        </p:nvSpPr>
        <p:spPr>
          <a:xfrm>
            <a:off x="719907" y="1889970"/>
            <a:ext cx="10799827"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图片占位符 2"/>
          <p:cNvSpPr>
            <a:spLocks noGrp="1"/>
          </p:cNvSpPr>
          <p:nvPr>
            <p:ph type="pic" idx="13"/>
          </p:nvPr>
        </p:nvSpPr>
        <p:spPr>
          <a:xfrm>
            <a:off x="11879731" y="1889971"/>
            <a:ext cx="10439833" cy="4590029"/>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9" name="图片占位符 2"/>
          <p:cNvSpPr>
            <a:spLocks noGrp="1"/>
          </p:cNvSpPr>
          <p:nvPr>
            <p:ph type="pic" idx="14"/>
          </p:nvPr>
        </p:nvSpPr>
        <p:spPr>
          <a:xfrm>
            <a:off x="11879731" y="6885001"/>
            <a:ext cx="10439833" cy="4725034"/>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列，左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内容占位符 2"/>
          <p:cNvSpPr>
            <a:spLocks noGrp="1"/>
          </p:cNvSpPr>
          <p:nvPr>
            <p:ph idx="1"/>
          </p:nvPr>
        </p:nvSpPr>
        <p:spPr>
          <a:xfrm>
            <a:off x="11519735" y="1889970"/>
            <a:ext cx="10799827" cy="9687032"/>
          </a:xfrm>
        </p:spPr>
        <p:txBody>
          <a:bodyPr/>
          <a:lstStyle>
            <a:lvl1pPr>
              <a:defRPr sz="6045"/>
            </a:lvl1pPr>
            <a:lvl2pPr>
              <a:defRPr sz="4535"/>
            </a:lvl2pPr>
            <a:lvl3pPr>
              <a:defRPr sz="4535"/>
            </a:lvl3pPr>
            <a:lvl4pPr>
              <a:defRPr sz="4535"/>
            </a:lvl4pPr>
            <a:lvl5pPr>
              <a:defRPr sz="4535"/>
            </a:lvl5pPr>
            <a:lvl6pPr>
              <a:defRPr sz="5040"/>
            </a:lvl6pPr>
            <a:lvl7pPr>
              <a:defRPr sz="5040"/>
            </a:lvl7pPr>
            <a:lvl8pPr>
              <a:defRPr sz="5040"/>
            </a:lvl8pPr>
            <a:lvl9pPr>
              <a:defRPr sz="50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图片占位符 2"/>
          <p:cNvSpPr>
            <a:spLocks noGrp="1"/>
          </p:cNvSpPr>
          <p:nvPr>
            <p:ph type="pic" idx="13"/>
          </p:nvPr>
        </p:nvSpPr>
        <p:spPr>
          <a:xfrm>
            <a:off x="719908" y="1889971"/>
            <a:ext cx="10439833" cy="4590029"/>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图片占位符 2"/>
          <p:cNvSpPr>
            <a:spLocks noGrp="1"/>
          </p:cNvSpPr>
          <p:nvPr>
            <p:ph type="pic" idx="14"/>
          </p:nvPr>
        </p:nvSpPr>
        <p:spPr>
          <a:xfrm>
            <a:off x="719908" y="6885001"/>
            <a:ext cx="10439833" cy="4725034"/>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图片">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51974" y="12012001"/>
            <a:ext cx="5375876" cy="690000"/>
          </a:xfrm>
        </p:spPr>
        <p:txBody>
          <a:bodyPr/>
          <a:lstStyle/>
          <a:p>
            <a:fld id="{B1C1A7AE-E083-43D4-BF21-3A103874AE37}" type="datetime1">
              <a:rPr lang="zh-CN" altLang="en-US" smtClean="0"/>
            </a:fld>
            <a:endParaRPr lang="zh-CN" altLang="en-US"/>
          </a:p>
        </p:txBody>
      </p:sp>
      <p:sp>
        <p:nvSpPr>
          <p:cNvPr id="4" name="灯片编号占位符 3"/>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5"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7" name="图片占位符 2"/>
          <p:cNvSpPr>
            <a:spLocks noGrp="1"/>
          </p:cNvSpPr>
          <p:nvPr>
            <p:ph type="pic" idx="14"/>
          </p:nvPr>
        </p:nvSpPr>
        <p:spPr>
          <a:xfrm>
            <a:off x="756004" y="1889968"/>
            <a:ext cx="21563558"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上图下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719908" y="1889971"/>
            <a:ext cx="21599654" cy="7044030"/>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4" name="文本占位符 3"/>
          <p:cNvSpPr>
            <a:spLocks noGrp="1"/>
          </p:cNvSpPr>
          <p:nvPr>
            <p:ph type="body" sz="half" idx="2"/>
          </p:nvPr>
        </p:nvSpPr>
        <p:spPr>
          <a:xfrm>
            <a:off x="719908" y="9045016"/>
            <a:ext cx="21599654" cy="2618983"/>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1151974" y="12012001"/>
            <a:ext cx="5375876" cy="690000"/>
          </a:xfrm>
        </p:spPr>
        <p:txBody>
          <a:bodyPr/>
          <a:lstStyle/>
          <a:p>
            <a:fld id="{6BAFA96C-746A-4C40-B380-E1C8AA697EB6}" type="datetime1">
              <a:rPr lang="zh-CN" altLang="en-US" smtClean="0"/>
            </a:fld>
            <a:endParaRPr lang="zh-CN" altLang="en-US"/>
          </a:p>
        </p:txBody>
      </p:sp>
      <p:sp>
        <p:nvSpPr>
          <p:cNvPr id="7" name="灯片编号占位符 6"/>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10"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4" name="页脚占位符 3"/>
          <p:cNvSpPr>
            <a:spLocks noGrp="1"/>
          </p:cNvSpPr>
          <p:nvPr>
            <p:ph type="ftr" sz="quarter" idx="11"/>
          </p:nvPr>
        </p:nvSpPr>
        <p:spPr>
          <a:xfrm>
            <a:off x="8411811" y="12012001"/>
            <a:ext cx="14087750" cy="690000"/>
          </a:xfrm>
          <a:prstGeom prst="rect">
            <a:avLst/>
          </a:prstGeom>
        </p:spPr>
        <p:txBody>
          <a:bodyPr/>
          <a:lstStyle/>
          <a:p>
            <a:r>
              <a:rPr lang="zh-CN" altLang="en-US"/>
              <a:t>页面制作</a:t>
            </a:r>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
          </p:nvPr>
        </p:nvSpPr>
        <p:spPr>
          <a:xfrm>
            <a:off x="719908" y="4701007"/>
            <a:ext cx="21599654" cy="7044030"/>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7" name="文本占位符 3"/>
          <p:cNvSpPr>
            <a:spLocks noGrp="1"/>
          </p:cNvSpPr>
          <p:nvPr>
            <p:ph type="body" sz="half" idx="2"/>
          </p:nvPr>
        </p:nvSpPr>
        <p:spPr>
          <a:xfrm>
            <a:off x="719908" y="1889968"/>
            <a:ext cx="21599654" cy="2618983"/>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上2图下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4" name="日期占位符 3"/>
          <p:cNvSpPr>
            <a:spLocks noGrp="1"/>
          </p:cNvSpPr>
          <p:nvPr>
            <p:ph type="dt" sz="half" idx="10"/>
          </p:nvPr>
        </p:nvSpPr>
        <p:spPr>
          <a:xfrm>
            <a:off x="1151974" y="12012001"/>
            <a:ext cx="5375876" cy="690000"/>
          </a:xfrm>
        </p:spPr>
        <p:txBody>
          <a:bodyPr/>
          <a:lstStyle/>
          <a:p>
            <a:fld id="{A5500BB1-14CC-4B6E-B0FC-82131E108CCA}" type="datetime1">
              <a:rPr lang="zh-CN" altLang="en-US" smtClean="0"/>
            </a:fld>
            <a:endParaRPr lang="zh-CN" altLang="en-US"/>
          </a:p>
        </p:txBody>
      </p:sp>
      <p:sp>
        <p:nvSpPr>
          <p:cNvPr id="6" name="灯片编号占位符 5"/>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7" name="图片占位符 2"/>
          <p:cNvSpPr>
            <a:spLocks noGrp="1"/>
          </p:cNvSpPr>
          <p:nvPr>
            <p:ph type="pic" idx="1"/>
          </p:nvPr>
        </p:nvSpPr>
        <p:spPr>
          <a:xfrm>
            <a:off x="719908" y="1889971"/>
            <a:ext cx="10439833"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图片占位符 2"/>
          <p:cNvSpPr>
            <a:spLocks noGrp="1"/>
          </p:cNvSpPr>
          <p:nvPr>
            <p:ph type="pic" idx="13"/>
          </p:nvPr>
        </p:nvSpPr>
        <p:spPr>
          <a:xfrm>
            <a:off x="11519735" y="1889971"/>
            <a:ext cx="10799827"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9" name="文本占位符 3"/>
          <p:cNvSpPr>
            <a:spLocks noGrp="1"/>
          </p:cNvSpPr>
          <p:nvPr>
            <p:ph type="body" sz="half" idx="2"/>
          </p:nvPr>
        </p:nvSpPr>
        <p:spPr>
          <a:xfrm>
            <a:off x="719908" y="8100011"/>
            <a:ext cx="21599654" cy="3563988"/>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文下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图片占位符 2"/>
          <p:cNvSpPr>
            <a:spLocks noGrp="1"/>
          </p:cNvSpPr>
          <p:nvPr>
            <p:ph type="pic" idx="1"/>
          </p:nvPr>
        </p:nvSpPr>
        <p:spPr>
          <a:xfrm>
            <a:off x="719908" y="5669997"/>
            <a:ext cx="10439833"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7" name="图片占位符 2"/>
          <p:cNvSpPr>
            <a:spLocks noGrp="1"/>
          </p:cNvSpPr>
          <p:nvPr>
            <p:ph type="pic" idx="13"/>
          </p:nvPr>
        </p:nvSpPr>
        <p:spPr>
          <a:xfrm>
            <a:off x="11519735" y="5669997"/>
            <a:ext cx="10799827" cy="594003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
        <p:nvSpPr>
          <p:cNvPr id="8" name="文本占位符 3"/>
          <p:cNvSpPr>
            <a:spLocks noGrp="1"/>
          </p:cNvSpPr>
          <p:nvPr>
            <p:ph type="body" sz="half" idx="2"/>
          </p:nvPr>
        </p:nvSpPr>
        <p:spPr>
          <a:xfrm>
            <a:off x="719908" y="1889968"/>
            <a:ext cx="21599654" cy="3563988"/>
          </a:xfrm>
        </p:spPr>
        <p:txBody>
          <a:bodyPr>
            <a:normAutofit/>
          </a:bodyPr>
          <a:lstStyle>
            <a:lvl1pPr marL="0" indent="0">
              <a:buNone/>
              <a:defRPr sz="4535"/>
            </a:lvl1pPr>
            <a:lvl2pPr marL="1152525" indent="0">
              <a:buNone/>
              <a:defRPr sz="3025"/>
            </a:lvl2pPr>
            <a:lvl3pPr marL="2303780" indent="0">
              <a:buNone/>
              <a:defRPr sz="2520"/>
            </a:lvl3pPr>
            <a:lvl4pPr marL="3456305" indent="0">
              <a:buNone/>
              <a:defRPr sz="2265"/>
            </a:lvl4pPr>
            <a:lvl5pPr marL="4608195" indent="0">
              <a:buNone/>
              <a:defRPr sz="2265"/>
            </a:lvl5pPr>
            <a:lvl6pPr marL="5759450" indent="0">
              <a:buNone/>
              <a:defRPr sz="2265"/>
            </a:lvl6pPr>
            <a:lvl7pPr marL="6911975" indent="0">
              <a:buNone/>
              <a:defRPr sz="2265"/>
            </a:lvl7pPr>
            <a:lvl8pPr marL="8063230" indent="0">
              <a:buNone/>
              <a:defRPr sz="2265"/>
            </a:lvl8pPr>
            <a:lvl9pPr marL="9215755" indent="0">
              <a:buNone/>
              <a:defRPr sz="2265"/>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p:spPr>
        <p:txBody>
          <a:bodyPr/>
          <a:lstStyle/>
          <a:p>
            <a:fld id="{C0BB8137-6CA5-45A6-81AF-5B893A33D86C}" type="datetime1">
              <a:rPr lang="zh-CN" altLang="en-US" smtClean="0"/>
            </a:fld>
            <a:endParaRPr lang="zh-CN" altLang="en-US"/>
          </a:p>
        </p:txBody>
      </p:sp>
      <p:sp>
        <p:nvSpPr>
          <p:cNvPr id="6" name="灯片编号占位符 5"/>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p:spPr>
        <p:txBody>
          <a:bodyPr/>
          <a:lstStyle/>
          <a:p>
            <a:fld id="{C0BB8137-6CA5-45A6-81AF-5B893A33D86C}" type="datetime1">
              <a:rPr lang="zh-CN" altLang="en-US" smtClean="0"/>
            </a:fld>
            <a:endParaRPr lang="zh-CN" altLang="en-US"/>
          </a:p>
        </p:txBody>
      </p:sp>
      <p:sp>
        <p:nvSpPr>
          <p:cNvPr id="6" name="灯片编号占位符 5"/>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pic>
        <p:nvPicPr>
          <p:cNvPr id="7" name="图片 6"/>
          <p:cNvPicPr>
            <a:picLocks noChangeAspect="1"/>
          </p:cNvPicPr>
          <p:nvPr userDrawn="1"/>
        </p:nvPicPr>
        <p:blipFill rotWithShape="1">
          <a:blip r:embed="rId2"/>
          <a:srcRect l="2676" t="13262" r="34397" b="22052"/>
          <a:stretch>
            <a:fillRect/>
          </a:stretch>
        </p:blipFill>
        <p:spPr>
          <a:xfrm>
            <a:off x="0" y="1"/>
            <a:ext cx="23039471" cy="119231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pic>
        <p:nvPicPr>
          <p:cNvPr id="445" name="图片 444"/>
          <p:cNvPicPr>
            <a:picLocks noChangeAspect="1"/>
          </p:cNvPicPr>
          <p:nvPr userDrawn="1"/>
        </p:nvPicPr>
        <p:blipFill rotWithShape="1">
          <a:blip r:embed="rId2"/>
          <a:srcRect l="2676" t="13262" r="34397" b="22052"/>
          <a:stretch>
            <a:fillRect/>
          </a:stretch>
        </p:blipFill>
        <p:spPr>
          <a:xfrm>
            <a:off x="0" y="1"/>
            <a:ext cx="23039471" cy="11923123"/>
          </a:xfrm>
          <a:prstGeom prst="rect">
            <a:avLst/>
          </a:prstGeom>
        </p:spPr>
      </p:pic>
      <p:sp>
        <p:nvSpPr>
          <p:cNvPr id="4"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2676" t="13262" r="34397" b="22052"/>
          <a:stretch>
            <a:fillRect/>
          </a:stretch>
        </p:blipFill>
        <p:spPr>
          <a:xfrm>
            <a:off x="0" y="0"/>
            <a:ext cx="23039471" cy="129599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仅图片">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51974" y="12012001"/>
            <a:ext cx="5375876" cy="690000"/>
          </a:xfrm>
          <a:prstGeom prst="rect">
            <a:avLst/>
          </a:prstGeom>
        </p:spPr>
        <p:txBody>
          <a:bodyPr/>
          <a:lstStyle/>
          <a:p>
            <a:fld id="{B1C1A7AE-E083-43D4-BF21-3A103874AE37}" type="datetime1">
              <a:rPr lang="zh-CN" altLang="en-US" smtClean="0"/>
            </a:fld>
            <a:endParaRPr lang="zh-CN" altLang="en-US"/>
          </a:p>
        </p:txBody>
      </p:sp>
      <p:sp>
        <p:nvSpPr>
          <p:cNvPr id="4" name="灯片编号占位符 3"/>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5"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7" name="图片占位符 2"/>
          <p:cNvSpPr>
            <a:spLocks noGrp="1"/>
          </p:cNvSpPr>
          <p:nvPr>
            <p:ph type="pic" idx="14"/>
          </p:nvPr>
        </p:nvSpPr>
        <p:spPr>
          <a:xfrm>
            <a:off x="756004" y="1889968"/>
            <a:ext cx="21563558"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2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a:prstGeom prst="rect">
            <a:avLst/>
          </a:prstGeom>
        </p:spPr>
        <p:txBody>
          <a:bodyPr/>
          <a:lstStyle/>
          <a:p>
            <a:fld id="{BE5C5708-F34A-46FD-8080-09CFB1242EF8}" type="datetime1">
              <a:rPr lang="zh-CN" altLang="en-US" smtClean="0"/>
            </a:fld>
            <a:endParaRPr lang="zh-CN" altLang="en-US"/>
          </a:p>
        </p:txBody>
      </p:sp>
      <p:sp>
        <p:nvSpPr>
          <p:cNvPr id="8" name="内容占位符 2"/>
          <p:cNvSpPr>
            <a:spLocks noGrp="1"/>
          </p:cNvSpPr>
          <p:nvPr>
            <p:ph sz="half" idx="1"/>
          </p:nvPr>
        </p:nvSpPr>
        <p:spPr>
          <a:xfrm>
            <a:off x="719907"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11699733"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4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a:prstGeom prst="rect">
            <a:avLst/>
          </a:prstGeo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4"/>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内容占位符 2"/>
          <p:cNvSpPr>
            <a:spLocks noGrp="1"/>
          </p:cNvSpPr>
          <p:nvPr>
            <p:ph sz="half" idx="15"/>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仅图片">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51974" y="12012001"/>
            <a:ext cx="4089600" cy="360000"/>
          </a:xfrm>
          <a:prstGeom prst="rect">
            <a:avLst/>
          </a:prstGeom>
        </p:spPr>
        <p:txBody>
          <a:bodyPr/>
          <a:lstStyle/>
          <a:p>
            <a:fld id="{B1C1A7AE-E083-43D4-BF21-3A103874AE37}" type="datetime1">
              <a:rPr lang="zh-CN" altLang="en-US" smtClean="0"/>
            </a:fld>
            <a:endParaRPr lang="zh-CN" altLang="en-US"/>
          </a:p>
        </p:txBody>
      </p:sp>
      <p:sp>
        <p:nvSpPr>
          <p:cNvPr id="4" name="灯片编号占位符 3"/>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5" name="标题 1"/>
          <p:cNvSpPr>
            <a:spLocks noGrp="1"/>
          </p:cNvSpPr>
          <p:nvPr>
            <p:ph type="title"/>
          </p:nvPr>
        </p:nvSpPr>
        <p:spPr>
          <a:xfrm>
            <a:off x="719908" y="519000"/>
            <a:ext cx="21599654" cy="1100967"/>
          </a:xfrm>
        </p:spPr>
        <p:txBody>
          <a:bodyPr/>
          <a:lstStyle/>
          <a:p>
            <a:r>
              <a:rPr lang="zh-CN" altLang="en-US"/>
              <a:t>单击此处编辑母版标题样式</a:t>
            </a:r>
            <a:endParaRPr lang="zh-CN" altLang="en-US"/>
          </a:p>
        </p:txBody>
      </p:sp>
      <p:sp>
        <p:nvSpPr>
          <p:cNvPr id="7" name="图片占位符 2"/>
          <p:cNvSpPr>
            <a:spLocks noGrp="1"/>
          </p:cNvSpPr>
          <p:nvPr>
            <p:ph type="pic" idx="14"/>
          </p:nvPr>
        </p:nvSpPr>
        <p:spPr>
          <a:xfrm>
            <a:off x="756004" y="1889968"/>
            <a:ext cx="21563558" cy="9720068"/>
          </a:xfrm>
        </p:spPr>
        <p:txBody>
          <a:bodyPr>
            <a:normAutofit/>
          </a:bodyPr>
          <a:lstStyle>
            <a:lvl1pPr marL="0" indent="0">
              <a:buNone/>
              <a:defRPr sz="4535"/>
            </a:lvl1pPr>
            <a:lvl2pPr marL="1152525" indent="0">
              <a:buNone/>
              <a:defRPr sz="7055"/>
            </a:lvl2pPr>
            <a:lvl3pPr marL="2303780" indent="0">
              <a:buNone/>
              <a:defRPr sz="6045"/>
            </a:lvl3pPr>
            <a:lvl4pPr marL="3456305" indent="0">
              <a:buNone/>
              <a:defRPr sz="5040"/>
            </a:lvl4pPr>
            <a:lvl5pPr marL="4608195" indent="0">
              <a:buNone/>
              <a:defRPr sz="5040"/>
            </a:lvl5pPr>
            <a:lvl6pPr marL="5759450" indent="0">
              <a:buNone/>
              <a:defRPr sz="5040"/>
            </a:lvl6pPr>
            <a:lvl7pPr marL="6911975" indent="0">
              <a:buNone/>
              <a:defRPr sz="5040"/>
            </a:lvl7pPr>
            <a:lvl8pPr marL="8063230" indent="0">
              <a:buNone/>
              <a:defRPr sz="5040"/>
            </a:lvl8pPr>
            <a:lvl9pPr marL="9215755" indent="0">
              <a:buNone/>
              <a:defRPr sz="5040"/>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C9D365-E970-E048-AE44-62CD96610BA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7E8154F1-C03C-C746-9458-AF583FCA9A30}"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2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a:prstGeom prst="rect">
            <a:avLst/>
          </a:prstGeom>
        </p:spPr>
        <p:txBody>
          <a:bodyPr/>
          <a:lstStyle/>
          <a:p>
            <a:fld id="{BE5C5708-F34A-46FD-8080-09CFB1242EF8}" type="datetime1">
              <a:rPr lang="zh-CN" altLang="en-US" smtClean="0"/>
            </a:fld>
            <a:endParaRPr lang="zh-CN" altLang="en-US"/>
          </a:p>
        </p:txBody>
      </p:sp>
      <p:sp>
        <p:nvSpPr>
          <p:cNvPr id="8" name="内容占位符 2"/>
          <p:cNvSpPr>
            <a:spLocks noGrp="1"/>
          </p:cNvSpPr>
          <p:nvPr>
            <p:ph sz="half" idx="1"/>
          </p:nvPr>
        </p:nvSpPr>
        <p:spPr>
          <a:xfrm>
            <a:off x="719907"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11699733"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4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151974" y="12012001"/>
            <a:ext cx="5375876" cy="690000"/>
          </a:xfrm>
          <a:prstGeom prst="rect">
            <a:avLst/>
          </a:prstGeo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a:prstGeom prst="rect">
            <a:avLst/>
          </a:prstGeo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4"/>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内容占位符 2"/>
          <p:cNvSpPr>
            <a:spLocks noGrp="1"/>
          </p:cNvSpPr>
          <p:nvPr>
            <p:ph sz="half" idx="15"/>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z="5120"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auto"/>
            <a:r>
              <a:rPr lang="en-US" sz="2240" strike="noStrike" noProof="1" dirty="0"/>
              <a:t>Edit Master text styles</a:t>
            </a:r>
            <a:endParaRPr lang="en-US" strike="noStrike" noProof="1" dirty="0"/>
          </a:p>
          <a:p>
            <a:pPr lvl="1" fontAlgn="auto"/>
            <a:r>
              <a:rPr lang="en-US" sz="1920" strike="noStrike" noProof="1" dirty="0"/>
              <a:t>Second level</a:t>
            </a:r>
            <a:endParaRPr lang="en-US" strike="noStrike" noProof="1" dirty="0"/>
          </a:p>
          <a:p>
            <a:pPr lvl="2" fontAlgn="auto"/>
            <a:r>
              <a:rPr lang="en-US" sz="1760" strike="noStrike" noProof="1" dirty="0"/>
              <a:t>Third level</a:t>
            </a:r>
            <a:endParaRPr lang="en-US" strike="noStrike" noProof="1" dirty="0"/>
          </a:p>
          <a:p>
            <a:pPr lvl="3" fontAlgn="auto"/>
            <a:r>
              <a:rPr lang="en-US" sz="1680" strike="noStrike" noProof="1" dirty="0"/>
              <a:t>Fourth level</a:t>
            </a:r>
            <a:endParaRPr lang="en-US" strike="noStrike" noProof="1" dirty="0"/>
          </a:p>
          <a:p>
            <a:pPr lvl="4" fontAlgn="auto"/>
            <a:r>
              <a:rPr lang="en-US" sz="1680" strike="noStrike" noProof="1" dirty="0"/>
              <a:t>Fifth level</a:t>
            </a:r>
            <a:endParaRPr lang="en-US" strike="noStrike" noProof="1" dirty="0"/>
          </a:p>
        </p:txBody>
      </p:sp>
      <p:sp>
        <p:nvSpPr>
          <p:cNvPr id="4" name="日期占位符 3"/>
          <p:cNvSpPr>
            <a:spLocks noGrp="1"/>
          </p:cNvSpPr>
          <p:nvPr>
            <p:ph type="dt" sz="half" idx="10"/>
          </p:nvPr>
        </p:nvSpPr>
        <p:spPr>
          <a:xfrm>
            <a:off x="1152454" y="12012825"/>
            <a:ext cx="5374783" cy="690019"/>
          </a:xfrm>
        </p:spPr>
        <p:txBody>
          <a:bodyPr/>
          <a:p>
            <a:pPr fontAlgn="auto"/>
            <a:fld id="{BA869C7B-B7D5-40CE-91D8-FFE64CF067E5}" type="datetimeFigureOut">
              <a:rPr lang="en-US" sz="1920" strike="noStrike" noProof="1" smtClean="0">
                <a:latin typeface="+mn-lt"/>
                <a:ea typeface="+mn-ea"/>
                <a:cs typeface="+mn-cs"/>
              </a:rPr>
            </a:fld>
            <a:endParaRPr lang="en-US" strike="noStrike" noProof="1" dirty="0"/>
          </a:p>
        </p:txBody>
      </p:sp>
      <p:sp>
        <p:nvSpPr>
          <p:cNvPr id="5" name="页脚占位符 4"/>
          <p:cNvSpPr>
            <a:spLocks noGrp="1"/>
          </p:cNvSpPr>
          <p:nvPr>
            <p:ph type="ftr" sz="quarter" idx="11"/>
          </p:nvPr>
        </p:nvSpPr>
        <p:spPr>
          <a:xfrm>
            <a:off x="7872183" y="12012825"/>
            <a:ext cx="7294706" cy="690019"/>
          </a:xfrm>
        </p:spPr>
        <p:txBody>
          <a:bodyPr/>
          <a:p>
            <a:pPr fontAlgn="auto"/>
            <a:endParaRPr lang="en-US" strike="noStrike" noProof="1" dirty="0"/>
          </a:p>
        </p:txBody>
      </p:sp>
      <p:sp>
        <p:nvSpPr>
          <p:cNvPr id="6" name="灯片编号占位符 5"/>
          <p:cNvSpPr>
            <a:spLocks noGrp="1"/>
          </p:cNvSpPr>
          <p:nvPr>
            <p:ph type="sldNum" sz="quarter" idx="12"/>
          </p:nvPr>
        </p:nvSpPr>
        <p:spPr>
          <a:xfrm>
            <a:off x="16511834" y="12012825"/>
            <a:ext cx="5374783" cy="690019"/>
          </a:xfrm>
        </p:spPr>
        <p:txBody>
          <a:bodyPr/>
          <a:p>
            <a:pPr fontAlgn="auto"/>
            <a:fld id="{B661DEAD-B04E-4535-8856-D68AFB25833D}" type="slidenum">
              <a:rPr lang="en-US" sz="1920" strike="noStrike" noProof="1" smtClean="0">
                <a:latin typeface="+mn-lt"/>
                <a:ea typeface="+mn-ea"/>
                <a:cs typeface="+mn-cs"/>
              </a:rPr>
            </a:fld>
            <a:endParaRPr lang="en-US" strike="noStrike" noProof="1"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27930" y="4026115"/>
            <a:ext cx="19583210" cy="2778075"/>
          </a:xfrm>
        </p:spPr>
        <p:txBody>
          <a:bodyPr/>
          <a:lstStyle/>
          <a:p>
            <a:pPr fontAlgn="auto"/>
            <a:r>
              <a:rPr lang="en-US" sz="5120" strike="noStrike" noProof="1"/>
              <a:t>Click to edit Master title style</a:t>
            </a:r>
            <a:endParaRPr lang="en-US" strike="noStrike" noProof="1"/>
          </a:p>
        </p:txBody>
      </p:sp>
      <p:sp>
        <p:nvSpPr>
          <p:cNvPr id="3" name="Subtitle 2"/>
          <p:cNvSpPr>
            <a:spLocks noGrp="1"/>
          </p:cNvSpPr>
          <p:nvPr>
            <p:ph type="subTitle" idx="1"/>
          </p:nvPr>
        </p:nvSpPr>
        <p:spPr>
          <a:xfrm>
            <a:off x="3455861" y="7344198"/>
            <a:ext cx="16127349" cy="3312089"/>
          </a:xfrm>
        </p:spPr>
        <p:txBody>
          <a:bodyPr/>
          <a:lstStyle>
            <a:lvl1pPr marL="0" indent="0" algn="ctr">
              <a:buNone/>
              <a:defRPr>
                <a:solidFill>
                  <a:schemeClr val="tx1">
                    <a:tint val="75000"/>
                  </a:schemeClr>
                </a:solidFill>
              </a:defRPr>
            </a:lvl1pPr>
            <a:lvl2pPr marL="1151890" indent="0" algn="ctr">
              <a:buNone/>
              <a:defRPr>
                <a:solidFill>
                  <a:schemeClr val="tx1">
                    <a:tint val="75000"/>
                  </a:schemeClr>
                </a:solidFill>
              </a:defRPr>
            </a:lvl2pPr>
            <a:lvl3pPr marL="2303780" indent="0" algn="ctr">
              <a:buNone/>
              <a:defRPr>
                <a:solidFill>
                  <a:schemeClr val="tx1">
                    <a:tint val="75000"/>
                  </a:schemeClr>
                </a:solidFill>
              </a:defRPr>
            </a:lvl3pPr>
            <a:lvl4pPr marL="3455670" indent="0" algn="ctr">
              <a:buNone/>
              <a:defRPr>
                <a:solidFill>
                  <a:schemeClr val="tx1">
                    <a:tint val="75000"/>
                  </a:schemeClr>
                </a:solidFill>
              </a:defRPr>
            </a:lvl4pPr>
            <a:lvl5pPr marL="4607560" indent="0" algn="ctr">
              <a:buNone/>
              <a:defRPr>
                <a:solidFill>
                  <a:schemeClr val="tx1">
                    <a:tint val="75000"/>
                  </a:schemeClr>
                </a:solidFill>
              </a:defRPr>
            </a:lvl5pPr>
            <a:lvl6pPr marL="5759450" indent="0" algn="ctr">
              <a:buNone/>
              <a:defRPr>
                <a:solidFill>
                  <a:schemeClr val="tx1">
                    <a:tint val="75000"/>
                  </a:schemeClr>
                </a:solidFill>
              </a:defRPr>
            </a:lvl6pPr>
            <a:lvl7pPr marL="6911975" indent="0" algn="ctr">
              <a:buNone/>
              <a:defRPr>
                <a:solidFill>
                  <a:schemeClr val="tx1">
                    <a:tint val="75000"/>
                  </a:schemeClr>
                </a:solidFill>
              </a:defRPr>
            </a:lvl7pPr>
            <a:lvl8pPr marL="8063865" indent="0" algn="ctr">
              <a:buNone/>
              <a:defRPr>
                <a:solidFill>
                  <a:schemeClr val="tx1">
                    <a:tint val="75000"/>
                  </a:schemeClr>
                </a:solidFill>
              </a:defRPr>
            </a:lvl8pPr>
            <a:lvl9pPr marL="9215755" indent="0" algn="ctr">
              <a:buNone/>
              <a:defRPr>
                <a:solidFill>
                  <a:schemeClr val="tx1">
                    <a:tint val="75000"/>
                  </a:schemeClr>
                </a:solidFill>
              </a:defRPr>
            </a:lvl9pPr>
          </a:lstStyle>
          <a:p>
            <a:pPr fontAlgn="auto"/>
            <a:r>
              <a:rPr lang="en-US" sz="2240" strike="noStrike" noProof="1"/>
              <a:t>Click to edit Master subtitle style</a:t>
            </a:r>
            <a:endParaRPr lang="en-US" strike="noStrike" noProof="1"/>
          </a:p>
        </p:txBody>
      </p:sp>
      <p:sp>
        <p:nvSpPr>
          <p:cNvPr id="4" name="日期占位符 3"/>
          <p:cNvSpPr>
            <a:spLocks noGrp="1"/>
          </p:cNvSpPr>
          <p:nvPr>
            <p:ph type="dt" sz="half" idx="10"/>
          </p:nvPr>
        </p:nvSpPr>
        <p:spPr>
          <a:xfrm>
            <a:off x="1152454" y="12012825"/>
            <a:ext cx="5374783" cy="690019"/>
          </a:xfrm>
        </p:spPr>
        <p:txBody>
          <a:bodyPr/>
          <a:p>
            <a:pPr fontAlgn="auto"/>
            <a:fld id="{BA869C7B-B7D5-40CE-91D8-FFE64CF067E5}" type="datetimeFigureOut">
              <a:rPr lang="en-US" sz="1920" strike="noStrike" noProof="1" smtClean="0">
                <a:latin typeface="+mn-lt"/>
                <a:ea typeface="+mn-ea"/>
                <a:cs typeface="+mn-cs"/>
              </a:rPr>
            </a:fld>
            <a:endParaRPr lang="en-US" strike="noStrike" noProof="1" dirty="0"/>
          </a:p>
        </p:txBody>
      </p:sp>
      <p:sp>
        <p:nvSpPr>
          <p:cNvPr id="5" name="页脚占位符 4"/>
          <p:cNvSpPr>
            <a:spLocks noGrp="1"/>
          </p:cNvSpPr>
          <p:nvPr>
            <p:ph type="ftr" sz="quarter" idx="11"/>
          </p:nvPr>
        </p:nvSpPr>
        <p:spPr>
          <a:xfrm>
            <a:off x="7872183" y="12012825"/>
            <a:ext cx="7294706" cy="690019"/>
          </a:xfrm>
        </p:spPr>
        <p:txBody>
          <a:bodyPr/>
          <a:p>
            <a:pPr fontAlgn="auto"/>
            <a:endParaRPr lang="en-US" strike="noStrike" noProof="1" dirty="0"/>
          </a:p>
        </p:txBody>
      </p:sp>
      <p:sp>
        <p:nvSpPr>
          <p:cNvPr id="6" name="灯片编号占位符 5"/>
          <p:cNvSpPr>
            <a:spLocks noGrp="1"/>
          </p:cNvSpPr>
          <p:nvPr>
            <p:ph type="sldNum" sz="quarter" idx="12"/>
          </p:nvPr>
        </p:nvSpPr>
        <p:spPr>
          <a:xfrm>
            <a:off x="16511834" y="12012825"/>
            <a:ext cx="5374783" cy="690019"/>
          </a:xfrm>
        </p:spPr>
        <p:txBody>
          <a:bodyPr/>
          <a:p>
            <a:pPr fontAlgn="auto"/>
            <a:fld id="{B661DEAD-B04E-4535-8856-D68AFB25833D}" type="slidenum">
              <a:rPr lang="en-US" sz="1920" strike="noStrike" noProof="1" smtClean="0">
                <a:latin typeface="+mn-lt"/>
                <a:ea typeface="+mn-ea"/>
                <a:cs typeface="+mn-cs"/>
              </a:rPr>
            </a:fld>
            <a:endParaRPr lang="en-US" strike="noStrike" noProof="1"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151974" y="12012001"/>
            <a:ext cx="5375876" cy="690000"/>
          </a:xfrm>
        </p:spPr>
        <p:txBody>
          <a:bodyPr/>
          <a:lstStyle/>
          <a:p>
            <a:fld id="{BE5C5708-F34A-46FD-8080-09CFB1242EF8}" type="datetime1">
              <a:rPr lang="zh-CN" altLang="en-US" smtClean="0"/>
            </a:fld>
            <a:endParaRPr lang="zh-CN" altLang="en-US"/>
          </a:p>
        </p:txBody>
      </p:sp>
      <p:sp>
        <p:nvSpPr>
          <p:cNvPr id="8" name="内容占位符 2"/>
          <p:cNvSpPr>
            <a:spLocks noGrp="1"/>
          </p:cNvSpPr>
          <p:nvPr>
            <p:ph sz="half" idx="1"/>
          </p:nvPr>
        </p:nvSpPr>
        <p:spPr>
          <a:xfrm>
            <a:off x="719907"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11699733" y="1889970"/>
            <a:ext cx="10607831" cy="9687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nvSpPr>
        <p:spPr>
          <a:xfrm>
            <a:off x="1" y="539959"/>
            <a:ext cx="719907" cy="1080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2" name="矩形 1"/>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 name="内容占位符 2"/>
          <p:cNvSpPr>
            <a:spLocks noGrp="1"/>
          </p:cNvSpPr>
          <p:nvPr>
            <p:ph sz="half" idx="14"/>
          </p:nvPr>
        </p:nvSpPr>
        <p:spPr>
          <a:xfrm>
            <a:off x="11699733"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内容占位符 2"/>
          <p:cNvSpPr>
            <a:spLocks noGrp="1"/>
          </p:cNvSpPr>
          <p:nvPr>
            <p:ph sz="half" idx="15"/>
          </p:nvPr>
        </p:nvSpPr>
        <p:spPr>
          <a:xfrm>
            <a:off x="11699733"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endParaRPr lang="zh-CN" altLang="en-US" dirty="0"/>
          </a:p>
        </p:txBody>
      </p:sp>
      <p:sp>
        <p:nvSpPr>
          <p:cNvPr id="15" name="矩形 14"/>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列，左2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151974" y="12012001"/>
            <a:ext cx="5375876" cy="690000"/>
          </a:xfrm>
        </p:spPr>
        <p:txBody>
          <a:bodyPr/>
          <a:lstStyle/>
          <a:p>
            <a:fld id="{26BC682A-C05F-4C99-A8C4-40D51CBA4C0F}" type="datetime1">
              <a:rPr lang="zh-CN" altLang="en-US" smtClean="0"/>
            </a:fld>
            <a:endParaRPr lang="zh-CN" altLang="en-US"/>
          </a:p>
        </p:txBody>
      </p:sp>
      <p:sp>
        <p:nvSpPr>
          <p:cNvPr id="5" name="灯片编号占位符 4"/>
          <p:cNvSpPr>
            <a:spLocks noGrp="1"/>
          </p:cNvSpPr>
          <p:nvPr>
            <p:ph type="sldNum" sz="quarter" idx="12"/>
          </p:nvPr>
        </p:nvSpPr>
        <p:spPr>
          <a:xfrm>
            <a:off x="16511621" y="12012001"/>
            <a:ext cx="5375876" cy="690000"/>
          </a:xfrm>
        </p:spPr>
        <p:txBody>
          <a:bodyPr/>
          <a:lstStyle/>
          <a:p>
            <a:fld id="{0C913308-F349-4B6D-A68A-DD1791B4A57B}" type="slidenum">
              <a:rPr lang="zh-CN" altLang="en-US" smtClean="0"/>
            </a:fld>
            <a:endParaRPr lang="zh-CN" altLang="en-US"/>
          </a:p>
        </p:txBody>
      </p:sp>
      <p:sp>
        <p:nvSpPr>
          <p:cNvPr id="6" name="内容占位符 2"/>
          <p:cNvSpPr>
            <a:spLocks noGrp="1"/>
          </p:cNvSpPr>
          <p:nvPr>
            <p:ph sz="half" idx="1"/>
          </p:nvPr>
        </p:nvSpPr>
        <p:spPr>
          <a:xfrm>
            <a:off x="719907" y="1889971"/>
            <a:ext cx="10607831" cy="4860030"/>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2"/>
          <p:cNvSpPr>
            <a:spLocks noGrp="1"/>
          </p:cNvSpPr>
          <p:nvPr>
            <p:ph sz="half" idx="13"/>
          </p:nvPr>
        </p:nvSpPr>
        <p:spPr>
          <a:xfrm>
            <a:off x="719907" y="7020004"/>
            <a:ext cx="10607831" cy="4590032"/>
          </a:xfrm>
        </p:spPr>
        <p:txBody>
          <a:bodyPr/>
          <a:lstStyle>
            <a:lvl1pPr>
              <a:defRPr sz="6045"/>
            </a:lvl1pPr>
            <a:lvl2pPr>
              <a:defRPr sz="4535"/>
            </a:lvl2pPr>
            <a:lvl3pPr>
              <a:defRPr sz="4535"/>
            </a:lvl3pPr>
            <a:lvl4pPr>
              <a:defRPr sz="4535"/>
            </a:lvl4pPr>
            <a:lvl5pPr>
              <a:defRPr sz="4535"/>
            </a:lvl5pPr>
            <a:lvl6pPr>
              <a:defRPr sz="4535"/>
            </a:lvl6pPr>
            <a:lvl7pPr>
              <a:defRPr sz="4535"/>
            </a:lvl7pPr>
            <a:lvl8pPr>
              <a:defRPr sz="4535"/>
            </a:lvl8pPr>
            <a:lvl9pPr>
              <a:defRPr sz="4535"/>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2"/>
          <p:cNvSpPr>
            <a:spLocks noGrp="1"/>
          </p:cNvSpPr>
          <p:nvPr>
            <p:ph type="body" idx="14" hasCustomPrompt="1"/>
          </p:nvPr>
        </p:nvSpPr>
        <p:spPr>
          <a:xfrm>
            <a:off x="11699732" y="1889968"/>
            <a:ext cx="10619831" cy="9720068"/>
          </a:xfrm>
        </p:spPr>
        <p:txBody>
          <a:bodyPr anchor="t" anchorCtr="0">
            <a:normAutofit/>
          </a:bodyPr>
          <a:lstStyle>
            <a:lvl1pPr marL="0" marR="0" indent="0" algn="l" defTabSz="1218565" rtl="0" eaLnBrk="1" fontAlgn="auto" latinLnBrk="0" hangingPunct="1">
              <a:lnSpc>
                <a:spcPct val="100000"/>
              </a:lnSpc>
              <a:spcBef>
                <a:spcPts val="245"/>
              </a:spcBef>
              <a:spcAft>
                <a:spcPts val="0"/>
              </a:spcAft>
              <a:buClrTx/>
              <a:buSzTx/>
              <a:buFont typeface="Arial" panose="020B0604020202020204" pitchFamily="34" charset="0"/>
              <a:buNone/>
              <a:defRPr sz="4535">
                <a:solidFill>
                  <a:schemeClr val="tx1">
                    <a:lumMod val="65000"/>
                    <a:lumOff val="35000"/>
                  </a:schemeClr>
                </a:solidFill>
              </a:defRPr>
            </a:lvl1pPr>
            <a:lvl2pPr marL="1152525" indent="0">
              <a:buNone/>
              <a:defRPr sz="4535">
                <a:solidFill>
                  <a:schemeClr val="tx1">
                    <a:tint val="75000"/>
                  </a:schemeClr>
                </a:solidFill>
              </a:defRPr>
            </a:lvl2pPr>
            <a:lvl3pPr marL="2303780" indent="0">
              <a:buNone/>
              <a:defRPr sz="4035">
                <a:solidFill>
                  <a:schemeClr val="tx1">
                    <a:tint val="75000"/>
                  </a:schemeClr>
                </a:solidFill>
              </a:defRPr>
            </a:lvl3pPr>
            <a:lvl4pPr marL="3456305" indent="0">
              <a:buNone/>
              <a:defRPr sz="3525">
                <a:solidFill>
                  <a:schemeClr val="tx1">
                    <a:tint val="75000"/>
                  </a:schemeClr>
                </a:solidFill>
              </a:defRPr>
            </a:lvl4pPr>
            <a:lvl5pPr marL="4608195" indent="0">
              <a:buNone/>
              <a:defRPr sz="3525">
                <a:solidFill>
                  <a:schemeClr val="tx1">
                    <a:tint val="75000"/>
                  </a:schemeClr>
                </a:solidFill>
              </a:defRPr>
            </a:lvl5pPr>
            <a:lvl6pPr marL="5759450" indent="0">
              <a:buNone/>
              <a:defRPr sz="3525">
                <a:solidFill>
                  <a:schemeClr val="tx1">
                    <a:tint val="75000"/>
                  </a:schemeClr>
                </a:solidFill>
              </a:defRPr>
            </a:lvl6pPr>
            <a:lvl7pPr marL="6911975" indent="0">
              <a:buNone/>
              <a:defRPr sz="3525">
                <a:solidFill>
                  <a:schemeClr val="tx1">
                    <a:tint val="75000"/>
                  </a:schemeClr>
                </a:solidFill>
              </a:defRPr>
            </a:lvl7pPr>
            <a:lvl8pPr marL="8063230" indent="0">
              <a:buNone/>
              <a:defRPr sz="3525">
                <a:solidFill>
                  <a:schemeClr val="tx1">
                    <a:tint val="75000"/>
                  </a:schemeClr>
                </a:solidFill>
              </a:defRPr>
            </a:lvl8pPr>
            <a:lvl9pPr marL="9215755" indent="0">
              <a:buNone/>
              <a:defRPr sz="3525">
                <a:solidFill>
                  <a:schemeClr val="tx1">
                    <a:tint val="75000"/>
                  </a:schemeClr>
                </a:solidFill>
              </a:defRPr>
            </a:lvl9pPr>
          </a:lstStyle>
          <a:p>
            <a:pPr lvl="0"/>
            <a:r>
              <a:rPr lang="zh-CN" altLang="en-US" dirty="0"/>
              <a:t>单击此处编辑文本样式</a:t>
            </a:r>
            <a:endParaRPr lang="zh-CN" altLang="en-US" dirty="0"/>
          </a:p>
        </p:txBody>
      </p:sp>
      <p:sp>
        <p:nvSpPr>
          <p:cNvPr id="7" name="矩形 6"/>
          <p:cNvSpPr/>
          <p:nvPr userDrawn="1"/>
        </p:nvSpPr>
        <p:spPr>
          <a:xfrm>
            <a:off x="1" y="539959"/>
            <a:ext cx="719907" cy="1080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7" Type="http://schemas.openxmlformats.org/officeDocument/2006/relationships/theme" Target="../theme/theme2.xml"/><Relationship Id="rId36" Type="http://schemas.openxmlformats.org/officeDocument/2006/relationships/image" Target="../media/image1.png"/><Relationship Id="rId35" Type="http://schemas.openxmlformats.org/officeDocument/2006/relationships/slideLayout" Target="../slideLayouts/slideLayout41.xml"/><Relationship Id="rId34" Type="http://schemas.openxmlformats.org/officeDocument/2006/relationships/slideLayout" Target="../slideLayouts/slideLayout40.xml"/><Relationship Id="rId33" Type="http://schemas.openxmlformats.org/officeDocument/2006/relationships/slideLayout" Target="../slideLayouts/slideLayout39.xml"/><Relationship Id="rId32" Type="http://schemas.openxmlformats.org/officeDocument/2006/relationships/slideLayout" Target="../slideLayouts/slideLayout38.xml"/><Relationship Id="rId31" Type="http://schemas.openxmlformats.org/officeDocument/2006/relationships/slideLayout" Target="../slideLayouts/slideLayout37.xml"/><Relationship Id="rId30" Type="http://schemas.openxmlformats.org/officeDocument/2006/relationships/slideLayout" Target="../slideLayouts/slideLayout36.xml"/><Relationship Id="rId3" Type="http://schemas.openxmlformats.org/officeDocument/2006/relationships/slideLayout" Target="../slideLayouts/slideLayout9.xml"/><Relationship Id="rId29" Type="http://schemas.openxmlformats.org/officeDocument/2006/relationships/slideLayout" Target="../slideLayouts/slideLayout35.xml"/><Relationship Id="rId28" Type="http://schemas.openxmlformats.org/officeDocument/2006/relationships/slideLayout" Target="../slideLayouts/slideLayout34.xml"/><Relationship Id="rId27" Type="http://schemas.openxmlformats.org/officeDocument/2006/relationships/slideLayout" Target="../slideLayouts/slideLayout33.xml"/><Relationship Id="rId26" Type="http://schemas.openxmlformats.org/officeDocument/2006/relationships/slideLayout" Target="../slideLayouts/slideLayout32.xml"/><Relationship Id="rId25" Type="http://schemas.openxmlformats.org/officeDocument/2006/relationships/slideLayout" Target="../slideLayouts/slideLayout31.xml"/><Relationship Id="rId24" Type="http://schemas.openxmlformats.org/officeDocument/2006/relationships/slideLayout" Target="../slideLayouts/slideLayout30.xml"/><Relationship Id="rId23" Type="http://schemas.openxmlformats.org/officeDocument/2006/relationships/slideLayout" Target="../slideLayouts/slideLayout29.xml"/><Relationship Id="rId22" Type="http://schemas.openxmlformats.org/officeDocument/2006/relationships/slideLayout" Target="../slideLayouts/slideLayout28.xml"/><Relationship Id="rId21" Type="http://schemas.openxmlformats.org/officeDocument/2006/relationships/slideLayout" Target="../slideLayouts/slideLayout27.xml"/><Relationship Id="rId20" Type="http://schemas.openxmlformats.org/officeDocument/2006/relationships/slideLayout" Target="../slideLayouts/slideLayout26.xml"/><Relationship Id="rId2" Type="http://schemas.openxmlformats.org/officeDocument/2006/relationships/slideLayout" Target="../slideLayouts/slideLayout8.xml"/><Relationship Id="rId19" Type="http://schemas.openxmlformats.org/officeDocument/2006/relationships/slideLayout" Target="../slideLayouts/slideLayout25.xml"/><Relationship Id="rId18" Type="http://schemas.openxmlformats.org/officeDocument/2006/relationships/slideLayout" Target="../slideLayouts/slideLayout24.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719908" y="2024969"/>
            <a:ext cx="21599654" cy="955203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p14:dur="250"/>
    </mc:Choice>
    <mc:Fallback>
      <p:transition/>
    </mc:Fallback>
  </mc:AlternateContent>
  <p:hf sldNum="0" hdr="0" dt="0"/>
  <p:txStyles>
    <p:title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p:titleStyle>
    <p:bodyStyle>
      <a:lvl1pPr marL="863600" indent="-863600" algn="l" defTabSz="2303145" rtl="0" eaLnBrk="1" latinLnBrk="0" hangingPunct="1">
        <a:lnSpc>
          <a:spcPct val="150000"/>
        </a:lnSpc>
        <a:spcBef>
          <a:spcPts val="245"/>
        </a:spcBef>
        <a:buFont typeface="Arial" panose="020B0604020202020204" pitchFamily="34" charset="0"/>
        <a:buChar char="•"/>
        <a:defRPr sz="6045" b="0" kern="1200">
          <a:solidFill>
            <a:schemeClr val="tx1"/>
          </a:solidFill>
          <a:latin typeface="思源黑体 CN Normal" panose="020B0400000000000000" pitchFamily="34" charset="-122"/>
          <a:ea typeface="思源黑体 CN Normal" panose="020B0400000000000000" pitchFamily="34" charset="-122"/>
          <a:cs typeface="+mn-cs"/>
        </a:defRPr>
      </a:lvl1pPr>
      <a:lvl2pPr marL="1871980" indent="-71945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2pPr>
      <a:lvl3pPr marL="2880360"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3pPr>
      <a:lvl4pPr marL="4031615"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4pPr>
      <a:lvl5pPr marL="5184140"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5pPr>
      <a:lvl6pPr marL="6335395"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6pPr>
      <a:lvl7pPr marL="748792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7pPr>
      <a:lvl8pPr marL="863981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8pPr>
      <a:lvl9pPr marL="979170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9pPr>
    </p:bodyStyle>
    <p:otherStyle>
      <a:defPPr>
        <a:defRPr lang="zh-CN"/>
      </a:defPPr>
      <a:lvl1pPr marL="0" algn="l" defTabSz="2303145" rtl="0" eaLnBrk="1" latinLnBrk="0" hangingPunct="1">
        <a:defRPr sz="4535" kern="1200">
          <a:solidFill>
            <a:schemeClr val="tx1"/>
          </a:solidFill>
          <a:latin typeface="+mn-lt"/>
          <a:ea typeface="+mn-ea"/>
          <a:cs typeface="+mn-cs"/>
        </a:defRPr>
      </a:lvl1pPr>
      <a:lvl2pPr marL="1152525" algn="l" defTabSz="2303145" rtl="0" eaLnBrk="1" latinLnBrk="0" hangingPunct="1">
        <a:defRPr sz="4535" kern="1200">
          <a:solidFill>
            <a:schemeClr val="tx1"/>
          </a:solidFill>
          <a:latin typeface="+mn-lt"/>
          <a:ea typeface="+mn-ea"/>
          <a:cs typeface="+mn-cs"/>
        </a:defRPr>
      </a:lvl2pPr>
      <a:lvl3pPr marL="2303780" algn="l" defTabSz="2303145" rtl="0" eaLnBrk="1" latinLnBrk="0" hangingPunct="1">
        <a:defRPr sz="4535" kern="1200">
          <a:solidFill>
            <a:schemeClr val="tx1"/>
          </a:solidFill>
          <a:latin typeface="+mn-lt"/>
          <a:ea typeface="+mn-ea"/>
          <a:cs typeface="+mn-cs"/>
        </a:defRPr>
      </a:lvl3pPr>
      <a:lvl4pPr marL="3456305" algn="l" defTabSz="2303145" rtl="0" eaLnBrk="1" latinLnBrk="0" hangingPunct="1">
        <a:defRPr sz="4535" kern="1200">
          <a:solidFill>
            <a:schemeClr val="tx1"/>
          </a:solidFill>
          <a:latin typeface="+mn-lt"/>
          <a:ea typeface="+mn-ea"/>
          <a:cs typeface="+mn-cs"/>
        </a:defRPr>
      </a:lvl4pPr>
      <a:lvl5pPr marL="4608195" algn="l" defTabSz="2303145" rtl="0" eaLnBrk="1" latinLnBrk="0" hangingPunct="1">
        <a:defRPr sz="4535" kern="1200">
          <a:solidFill>
            <a:schemeClr val="tx1"/>
          </a:solidFill>
          <a:latin typeface="+mn-lt"/>
          <a:ea typeface="+mn-ea"/>
          <a:cs typeface="+mn-cs"/>
        </a:defRPr>
      </a:lvl5pPr>
      <a:lvl6pPr marL="5759450" algn="l" defTabSz="2303145" rtl="0" eaLnBrk="1" latinLnBrk="0" hangingPunct="1">
        <a:defRPr sz="4535" kern="1200">
          <a:solidFill>
            <a:schemeClr val="tx1"/>
          </a:solidFill>
          <a:latin typeface="+mn-lt"/>
          <a:ea typeface="+mn-ea"/>
          <a:cs typeface="+mn-cs"/>
        </a:defRPr>
      </a:lvl6pPr>
      <a:lvl7pPr marL="6911975" algn="l" defTabSz="2303145" rtl="0" eaLnBrk="1" latinLnBrk="0" hangingPunct="1">
        <a:defRPr sz="4535" kern="1200">
          <a:solidFill>
            <a:schemeClr val="tx1"/>
          </a:solidFill>
          <a:latin typeface="+mn-lt"/>
          <a:ea typeface="+mn-ea"/>
          <a:cs typeface="+mn-cs"/>
        </a:defRPr>
      </a:lvl7pPr>
      <a:lvl8pPr marL="8063230" algn="l" defTabSz="2303145" rtl="0" eaLnBrk="1" latinLnBrk="0" hangingPunct="1">
        <a:defRPr sz="4535" kern="1200">
          <a:solidFill>
            <a:schemeClr val="tx1"/>
          </a:solidFill>
          <a:latin typeface="+mn-lt"/>
          <a:ea typeface="+mn-ea"/>
          <a:cs typeface="+mn-cs"/>
        </a:defRPr>
      </a:lvl8pPr>
      <a:lvl9pPr marL="9215755" algn="l" defTabSz="2303145" rtl="0" eaLnBrk="1" latinLnBrk="0" hangingPunct="1">
        <a:defRPr sz="453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19908" y="519000"/>
            <a:ext cx="21599654" cy="1100967"/>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719908" y="2024969"/>
            <a:ext cx="21599654" cy="955203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5" name="图片 4"/>
          <p:cNvPicPr/>
          <p:nvPr userDrawn="1"/>
        </p:nvPicPr>
        <p:blipFill>
          <a:blip r:embed="rId36">
            <a:extLst>
              <a:ext uri="{28A0092B-C50C-407E-A947-70E740481C1C}">
                <a14:useLocalDpi xmlns:a14="http://schemas.microsoft.com/office/drawing/2010/main" val="0"/>
              </a:ext>
            </a:extLst>
          </a:blip>
          <a:stretch>
            <a:fillRect/>
          </a:stretch>
        </p:blipFill>
        <p:spPr>
          <a:xfrm>
            <a:off x="719908" y="12348000"/>
            <a:ext cx="4089600" cy="360000"/>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Lst>
  <mc:AlternateContent xmlns:mc="http://schemas.openxmlformats.org/markup-compatibility/2006">
    <mc:Choice xmlns:p14="http://schemas.microsoft.com/office/powerpoint/2010/main" Requires="p14">
      <p:transition p14:dur="250"/>
    </mc:Choice>
    <mc:Fallback>
      <p:transition/>
    </mc:Fallback>
  </mc:AlternateContent>
  <p:hf sldNum="0" hdr="0" dt="0"/>
  <p:txStyles>
    <p:title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p:titleStyle>
    <p:bodyStyle>
      <a:lvl1pPr marL="863600" indent="-863600" algn="l" defTabSz="2303145" rtl="0" eaLnBrk="1" latinLnBrk="0" hangingPunct="1">
        <a:lnSpc>
          <a:spcPct val="150000"/>
        </a:lnSpc>
        <a:spcBef>
          <a:spcPts val="245"/>
        </a:spcBef>
        <a:buFont typeface="Arial" panose="020B0604020202020204" pitchFamily="34" charset="0"/>
        <a:buChar char="•"/>
        <a:defRPr sz="6045" b="0" kern="1200">
          <a:solidFill>
            <a:schemeClr val="tx1"/>
          </a:solidFill>
          <a:latin typeface="思源黑体 CN Normal" panose="020B0400000000000000" pitchFamily="34" charset="-122"/>
          <a:ea typeface="思源黑体 CN Normal" panose="020B0400000000000000" pitchFamily="34" charset="-122"/>
          <a:cs typeface="+mn-cs"/>
        </a:defRPr>
      </a:lvl1pPr>
      <a:lvl2pPr marL="1871980" indent="-71945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2pPr>
      <a:lvl3pPr marL="2880360"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3pPr>
      <a:lvl4pPr marL="4031615"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4pPr>
      <a:lvl5pPr marL="5184140" indent="-575945" algn="l" defTabSz="2303145" rtl="0" eaLnBrk="1" latinLnBrk="0" hangingPunct="1">
        <a:lnSpc>
          <a:spcPct val="150000"/>
        </a:lnSpc>
        <a:spcBef>
          <a:spcPts val="245"/>
        </a:spcBef>
        <a:buFont typeface="Arial" panose="020B0604020202020204" pitchFamily="34" charset="0"/>
        <a:buChar char="»"/>
        <a:defRPr sz="4535" b="0" kern="1200">
          <a:solidFill>
            <a:schemeClr val="tx1"/>
          </a:solidFill>
          <a:latin typeface="思源黑体 CN Normal" panose="020B0400000000000000" pitchFamily="34" charset="-122"/>
          <a:ea typeface="思源黑体 CN Normal" panose="020B0400000000000000" pitchFamily="34" charset="-122"/>
          <a:cs typeface="+mn-cs"/>
        </a:defRPr>
      </a:lvl5pPr>
      <a:lvl6pPr marL="6335395"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6pPr>
      <a:lvl7pPr marL="748792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7pPr>
      <a:lvl8pPr marL="863981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8pPr>
      <a:lvl9pPr marL="9791700" indent="-575945" algn="l" defTabSz="2303145" rtl="0" eaLnBrk="1" latinLnBrk="0" hangingPunct="1">
        <a:spcBef>
          <a:spcPts val="245"/>
        </a:spcBef>
        <a:buFont typeface="Arial" panose="020B0604020202020204" pitchFamily="34" charset="0"/>
        <a:buChar char="•"/>
        <a:defRPr sz="5040" kern="1200">
          <a:solidFill>
            <a:schemeClr val="tx1"/>
          </a:solidFill>
          <a:latin typeface="+mn-lt"/>
          <a:ea typeface="+mn-ea"/>
          <a:cs typeface="+mn-cs"/>
        </a:defRPr>
      </a:lvl9pPr>
    </p:bodyStyle>
    <p:otherStyle>
      <a:defPPr>
        <a:defRPr lang="zh-CN"/>
      </a:defPPr>
      <a:lvl1pPr marL="0" algn="l" defTabSz="2303145" rtl="0" eaLnBrk="1" latinLnBrk="0" hangingPunct="1">
        <a:defRPr sz="4535" kern="1200">
          <a:solidFill>
            <a:schemeClr val="tx1"/>
          </a:solidFill>
          <a:latin typeface="+mn-lt"/>
          <a:ea typeface="+mn-ea"/>
          <a:cs typeface="+mn-cs"/>
        </a:defRPr>
      </a:lvl1pPr>
      <a:lvl2pPr marL="1152525" algn="l" defTabSz="2303145" rtl="0" eaLnBrk="1" latinLnBrk="0" hangingPunct="1">
        <a:defRPr sz="4535" kern="1200">
          <a:solidFill>
            <a:schemeClr val="tx1"/>
          </a:solidFill>
          <a:latin typeface="+mn-lt"/>
          <a:ea typeface="+mn-ea"/>
          <a:cs typeface="+mn-cs"/>
        </a:defRPr>
      </a:lvl2pPr>
      <a:lvl3pPr marL="2303780" algn="l" defTabSz="2303145" rtl="0" eaLnBrk="1" latinLnBrk="0" hangingPunct="1">
        <a:defRPr sz="4535" kern="1200">
          <a:solidFill>
            <a:schemeClr val="tx1"/>
          </a:solidFill>
          <a:latin typeface="+mn-lt"/>
          <a:ea typeface="+mn-ea"/>
          <a:cs typeface="+mn-cs"/>
        </a:defRPr>
      </a:lvl3pPr>
      <a:lvl4pPr marL="3456305" algn="l" defTabSz="2303145" rtl="0" eaLnBrk="1" latinLnBrk="0" hangingPunct="1">
        <a:defRPr sz="4535" kern="1200">
          <a:solidFill>
            <a:schemeClr val="tx1"/>
          </a:solidFill>
          <a:latin typeface="+mn-lt"/>
          <a:ea typeface="+mn-ea"/>
          <a:cs typeface="+mn-cs"/>
        </a:defRPr>
      </a:lvl4pPr>
      <a:lvl5pPr marL="4608195" algn="l" defTabSz="2303145" rtl="0" eaLnBrk="1" latinLnBrk="0" hangingPunct="1">
        <a:defRPr sz="4535" kern="1200">
          <a:solidFill>
            <a:schemeClr val="tx1"/>
          </a:solidFill>
          <a:latin typeface="+mn-lt"/>
          <a:ea typeface="+mn-ea"/>
          <a:cs typeface="+mn-cs"/>
        </a:defRPr>
      </a:lvl5pPr>
      <a:lvl6pPr marL="5759450" algn="l" defTabSz="2303145" rtl="0" eaLnBrk="1" latinLnBrk="0" hangingPunct="1">
        <a:defRPr sz="4535" kern="1200">
          <a:solidFill>
            <a:schemeClr val="tx1"/>
          </a:solidFill>
          <a:latin typeface="+mn-lt"/>
          <a:ea typeface="+mn-ea"/>
          <a:cs typeface="+mn-cs"/>
        </a:defRPr>
      </a:lvl6pPr>
      <a:lvl7pPr marL="6911975" algn="l" defTabSz="2303145" rtl="0" eaLnBrk="1" latinLnBrk="0" hangingPunct="1">
        <a:defRPr sz="4535" kern="1200">
          <a:solidFill>
            <a:schemeClr val="tx1"/>
          </a:solidFill>
          <a:latin typeface="+mn-lt"/>
          <a:ea typeface="+mn-ea"/>
          <a:cs typeface="+mn-cs"/>
        </a:defRPr>
      </a:lvl7pPr>
      <a:lvl8pPr marL="8063230" algn="l" defTabSz="2303145" rtl="0" eaLnBrk="1" latinLnBrk="0" hangingPunct="1">
        <a:defRPr sz="4535" kern="1200">
          <a:solidFill>
            <a:schemeClr val="tx1"/>
          </a:solidFill>
          <a:latin typeface="+mn-lt"/>
          <a:ea typeface="+mn-ea"/>
          <a:cs typeface="+mn-cs"/>
        </a:defRPr>
      </a:lvl8pPr>
      <a:lvl9pPr marL="9215755" algn="l" defTabSz="2303145" rtl="0" eaLnBrk="1" latinLnBrk="0" hangingPunct="1">
        <a:defRPr sz="45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0" Type="http://schemas.openxmlformats.org/officeDocument/2006/relationships/slideLayout" Target="../slideLayouts/slideLayout1.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9" Type="http://schemas.openxmlformats.org/officeDocument/2006/relationships/notesSlide" Target="../notesSlides/notesSlide20.xml"/><Relationship Id="rId18" Type="http://schemas.openxmlformats.org/officeDocument/2006/relationships/slideLayout" Target="../slideLayouts/slideLayout1.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0"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2" Type="http://schemas.openxmlformats.org/officeDocument/2006/relationships/notesSlide" Target="../notesSlides/notesSlide26.xml"/><Relationship Id="rId11" Type="http://schemas.openxmlformats.org/officeDocument/2006/relationships/slideLayout" Target="../slideLayouts/slideLayout1.xml"/><Relationship Id="rId10" Type="http://schemas.openxmlformats.org/officeDocument/2006/relationships/image" Target="../media/image40.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audio" Target="../media/audio1.wav"/></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1.xml"/><Relationship Id="rId7" Type="http://schemas.openxmlformats.org/officeDocument/2006/relationships/image" Target="../media/image11.jpeg"/><Relationship Id="rId6" Type="http://schemas.openxmlformats.org/officeDocument/2006/relationships/tags" Target="../tags/tag26.xml"/><Relationship Id="rId5" Type="http://schemas.openxmlformats.org/officeDocument/2006/relationships/image" Target="../media/image10.jpe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9.jpeg"/><Relationship Id="rId1" Type="http://schemas.openxmlformats.org/officeDocument/2006/relationships/tags" Target="../tags/tag23.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27.xml"/><Relationship Id="rId2" Type="http://schemas.openxmlformats.org/officeDocument/2006/relationships/image" Target="../media/image10.jpeg"/><Relationship Id="rId1" Type="http://schemas.openxmlformats.org/officeDocument/2006/relationships/image" Target="../media/image9.jpe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28.xml"/><Relationship Id="rId2" Type="http://schemas.openxmlformats.org/officeDocument/2006/relationships/image" Target="../media/image10.jpeg"/><Relationship Id="rId1" Type="http://schemas.openxmlformats.org/officeDocument/2006/relationships/image" Target="../media/image9.jpe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29.xml"/><Relationship Id="rId2" Type="http://schemas.openxmlformats.org/officeDocument/2006/relationships/image" Target="../media/image55.png"/><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30.xml"/><Relationship Id="rId2" Type="http://schemas.openxmlformats.org/officeDocument/2006/relationships/image" Target="../media/image10.jpeg"/><Relationship Id="rId1" Type="http://schemas.openxmlformats.org/officeDocument/2006/relationships/image" Target="../media/image9.jpe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31.xml"/><Relationship Id="rId2" Type="http://schemas.openxmlformats.org/officeDocument/2006/relationships/image" Target="../media/image55.png"/><Relationship Id="rId1" Type="http://schemas.openxmlformats.org/officeDocument/2006/relationships/image" Target="../media/image10.jpe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tags" Target="../tags/tag3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tags" Target="../tags/tag33.xml"/><Relationship Id="rId3" Type="http://schemas.openxmlformats.org/officeDocument/2006/relationships/image" Target="../media/image57.png"/><Relationship Id="rId2" Type="http://schemas.openxmlformats.org/officeDocument/2006/relationships/image" Target="../media/image10.jpeg"/><Relationship Id="rId1" Type="http://schemas.openxmlformats.org/officeDocument/2006/relationships/image" Target="../media/image9.jpe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34.xml"/><Relationship Id="rId2" Type="http://schemas.openxmlformats.org/officeDocument/2006/relationships/image" Target="../media/image10.jpeg"/><Relationship Id="rId1" Type="http://schemas.openxmlformats.org/officeDocument/2006/relationships/image" Target="../media/image9.jpe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35.xml"/><Relationship Id="rId2" Type="http://schemas.openxmlformats.org/officeDocument/2006/relationships/image" Target="../media/image55.png"/><Relationship Id="rId1" Type="http://schemas.openxmlformats.org/officeDocument/2006/relationships/image" Target="../media/image10.jpe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tags" Target="../tags/tag3.xml"/><Relationship Id="rId4" Type="http://schemas.openxmlformats.org/officeDocument/2006/relationships/image" Target="../media/image10.jpeg"/><Relationship Id="rId3" Type="http://schemas.openxmlformats.org/officeDocument/2006/relationships/tags" Target="../tags/tag2.xml"/><Relationship Id="rId2" Type="http://schemas.openxmlformats.org/officeDocument/2006/relationships/image" Target="../media/image9.jpe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404" y="8306"/>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535"/>
          </a:p>
        </p:txBody>
      </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pic>
        <p:nvPicPr>
          <p:cNvPr id="11" name="图片 10"/>
          <p:cNvPicPr>
            <a:picLocks noChangeAspect="1"/>
          </p:cNvPicPr>
          <p:nvPr/>
        </p:nvPicPr>
        <p:blipFill rotWithShape="1">
          <a:blip r:embed="rId4"/>
          <a:srcRect t="8761" b="24221"/>
          <a:stretch>
            <a:fillRect/>
          </a:stretch>
        </p:blipFill>
        <p:spPr>
          <a:xfrm>
            <a:off x="3630865" y="1713568"/>
            <a:ext cx="15406919" cy="2340001"/>
          </a:xfrm>
          <a:prstGeom prst="rect">
            <a:avLst/>
          </a:prstGeom>
        </p:spPr>
      </p:pic>
      <p:sp>
        <p:nvSpPr>
          <p:cNvPr id="12" name="TextBox 29"/>
          <p:cNvSpPr txBox="1"/>
          <p:nvPr/>
        </p:nvSpPr>
        <p:spPr>
          <a:xfrm>
            <a:off x="-74912" y="5016123"/>
            <a:ext cx="23188894" cy="1584960"/>
          </a:xfrm>
          <a:prstGeom prst="rect">
            <a:avLst/>
          </a:prstGeom>
          <a:noFill/>
        </p:spPr>
        <p:txBody>
          <a:bodyPr wrap="square" rtlCol="0" anchor="t" anchorCtr="0">
            <a:noAutofit/>
          </a:bodyPr>
          <a:lstStyle/>
          <a:p>
            <a:pPr algn="ctr">
              <a:lnSpc>
                <a:spcPct val="105000"/>
              </a:lnSpc>
            </a:pPr>
            <a:r>
              <a:rPr lang="en-US" altLang="zh-CN" sz="72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rPr>
              <a:t>  </a:t>
            </a:r>
            <a:r>
              <a:rPr sz="72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rPr>
              <a:t>用Python学习</a:t>
            </a:r>
            <a:r>
              <a:rPr lang="en-US" sz="72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rPr>
              <a:t>KDJ</a:t>
            </a:r>
            <a:r>
              <a:rPr sz="72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rPr>
              <a:t>指标找到股票买卖信号</a:t>
            </a:r>
            <a:endParaRPr sz="72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endParaRPr>
          </a:p>
        </p:txBody>
      </p:sp>
      <p:sp>
        <p:nvSpPr>
          <p:cNvPr id="13" name="TextBox 53"/>
          <p:cNvSpPr txBox="1"/>
          <p:nvPr/>
        </p:nvSpPr>
        <p:spPr>
          <a:xfrm>
            <a:off x="4184694" y="7116187"/>
            <a:ext cx="15234832" cy="2122805"/>
          </a:xfrm>
          <a:prstGeom prst="rect">
            <a:avLst/>
          </a:prstGeom>
          <a:noFill/>
        </p:spPr>
        <p:txBody>
          <a:bodyPr wrap="square" rtlCol="0">
            <a:spAutoFit/>
          </a:bodyPr>
          <a:lstStyle/>
          <a:p>
            <a:pPr algn="ctr"/>
            <a:r>
              <a:rPr lang="en-US" altLang="zh-CN"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a:t>
            </a:r>
            <a:r>
              <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数据分析师</a:t>
            </a:r>
            <a:r>
              <a:rPr lang="en-US" altLang="zh-CN"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a:t>
            </a:r>
            <a:r>
              <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微专业</a:t>
            </a:r>
            <a:endPar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endParaRPr>
          </a:p>
          <a:p>
            <a:pPr algn="ctr"/>
            <a:r>
              <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rPr>
              <a:t>直播公开课</a:t>
            </a:r>
            <a:endParaRPr lang="zh-CN" altLang="en-US" sz="6600" b="1" dirty="0">
              <a:solidFill>
                <a:srgbClr val="4D4D4D"/>
              </a:solidFill>
              <a:latin typeface="思源黑体 CN Medium" panose="020B0600000000000000" pitchFamily="34" charset="-122"/>
              <a:ea typeface="思源黑体 CN Medium" panose="020B0600000000000000" pitchFamily="34" charset="-122"/>
              <a:cs typeface="Noto Sans CJK SC Medium"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KDJ</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2</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KDJ</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基本概念</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矩形 17"/>
          <p:cNvSpPr/>
          <p:nvPr/>
        </p:nvSpPr>
        <p:spPr>
          <a:xfrm>
            <a:off x="1338580" y="3972560"/>
            <a:ext cx="19742150" cy="4700270"/>
          </a:xfrm>
          <a:prstGeom prst="rect">
            <a:avLst/>
          </a:prstGeom>
          <a:ln w="15875">
            <a:noFill/>
          </a:ln>
        </p:spPr>
        <p:txBody>
          <a:bodyPr wrap="square">
            <a:spAutoFit/>
          </a:bodyPr>
          <a:lstStyle/>
          <a:p>
            <a:pPr algn="just">
              <a:lnSpc>
                <a:spcPct val="110000"/>
              </a:lnSpc>
            </a:pPr>
            <a:r>
              <a:rPr lang="en-US" altLang="zh-CN" sz="4535" dirty="0">
                <a:solidFill>
                  <a:schemeClr val="accent1"/>
                </a:solidFill>
                <a:latin typeface="+mn-ea"/>
                <a:ea typeface="思源黑体 CN Medium" panose="020B0600000000000000" pitchFamily="34" charset="-122"/>
                <a:cs typeface="+mn-ea"/>
              </a:rPr>
              <a:t>    </a:t>
            </a:r>
            <a:r>
              <a:rPr lang="zh-CN" altLang="en-US" sz="4535" dirty="0">
                <a:solidFill>
                  <a:schemeClr val="accent1"/>
                </a:solidFill>
                <a:latin typeface="+mn-ea"/>
                <a:cs typeface="+mn-ea"/>
              </a:rPr>
              <a:t>事实上，KDJ指标最早最早的雏形由芝加哥期货交易商</a:t>
            </a:r>
            <a:r>
              <a:rPr lang="en-US" altLang="zh-CN" sz="4535" dirty="0">
                <a:solidFill>
                  <a:schemeClr val="accent1"/>
                </a:solidFill>
                <a:latin typeface="+mn-ea"/>
                <a:cs typeface="+mn-ea"/>
              </a:rPr>
              <a:t>George</a:t>
            </a:r>
            <a:r>
              <a:rPr lang="zh-CN" altLang="en-US" sz="4535" dirty="0">
                <a:solidFill>
                  <a:schemeClr val="accent1"/>
                </a:solidFill>
                <a:latin typeface="+mn-ea"/>
                <a:cs typeface="+mn-ea"/>
              </a:rPr>
              <a:t>提出的</a:t>
            </a:r>
            <a:r>
              <a:rPr lang="en-US" altLang="zh-CN" sz="4535" dirty="0">
                <a:solidFill>
                  <a:schemeClr val="accent1"/>
                </a:solidFill>
                <a:latin typeface="+mn-ea"/>
                <a:cs typeface="+mn-ea"/>
              </a:rPr>
              <a:t>KD</a:t>
            </a:r>
            <a:r>
              <a:rPr lang="zh-CN" altLang="en-US" sz="4535" dirty="0">
                <a:solidFill>
                  <a:schemeClr val="accent1"/>
                </a:solidFill>
                <a:latin typeface="+mn-ea"/>
                <a:cs typeface="+mn-ea"/>
              </a:rPr>
              <a:t>指标，与威廉指标不同的地方在于，随机震荡指标在收盘价与最高价最低价的相对位置比值上，又融合了移动平均的思想，用更多的信息来捕捉市场的超买和超卖。</a:t>
            </a:r>
            <a:endParaRPr lang="zh-CN" altLang="en-US" sz="4535" dirty="0">
              <a:solidFill>
                <a:schemeClr val="accent1"/>
              </a:solidFill>
              <a:latin typeface="+mn-ea"/>
              <a:cs typeface="+mn-ea"/>
            </a:endParaRPr>
          </a:p>
          <a:p>
            <a:pPr algn="just">
              <a:lnSpc>
                <a:spcPct val="110000"/>
              </a:lnSpc>
            </a:pPr>
            <a:r>
              <a:rPr lang="zh-CN" altLang="en-US" sz="4535" dirty="0">
                <a:solidFill>
                  <a:schemeClr val="accent1"/>
                </a:solidFill>
                <a:latin typeface="+mn-ea"/>
                <a:cs typeface="+mn-ea"/>
              </a:rPr>
              <a:t>    </a:t>
            </a:r>
            <a:r>
              <a:rPr lang="en-US" altLang="zh-CN" sz="4535" dirty="0">
                <a:solidFill>
                  <a:schemeClr val="accent1"/>
                </a:solidFill>
                <a:latin typeface="+mn-ea"/>
                <a:cs typeface="+mn-ea"/>
              </a:rPr>
              <a:t>KDJ</a:t>
            </a:r>
            <a:r>
              <a:rPr lang="zh-CN" altLang="en-US" sz="4535" dirty="0">
                <a:solidFill>
                  <a:schemeClr val="accent1"/>
                </a:solidFill>
                <a:latin typeface="+mn-ea"/>
                <a:cs typeface="+mn-ea"/>
              </a:rPr>
              <a:t>指标则在随机震荡指标</a:t>
            </a:r>
            <a:r>
              <a:rPr lang="en-US" altLang="zh-CN" sz="4535" dirty="0">
                <a:solidFill>
                  <a:schemeClr val="accent1"/>
                </a:solidFill>
                <a:latin typeface="+mn-ea"/>
                <a:cs typeface="+mn-ea"/>
              </a:rPr>
              <a:t>K</a:t>
            </a:r>
            <a:r>
              <a:rPr lang="zh-CN" altLang="en-US" sz="4535" dirty="0">
                <a:solidFill>
                  <a:schemeClr val="accent1"/>
                </a:solidFill>
                <a:latin typeface="+mn-ea"/>
                <a:cs typeface="+mn-ea"/>
              </a:rPr>
              <a:t>线和</a:t>
            </a:r>
            <a:r>
              <a:rPr lang="en-US" altLang="zh-CN" sz="4535" dirty="0">
                <a:solidFill>
                  <a:schemeClr val="accent1"/>
                </a:solidFill>
                <a:latin typeface="+mn-ea"/>
                <a:cs typeface="+mn-ea"/>
              </a:rPr>
              <a:t>D</a:t>
            </a:r>
            <a:r>
              <a:rPr lang="zh-CN" altLang="en-US" sz="4535" dirty="0">
                <a:solidFill>
                  <a:schemeClr val="accent1"/>
                </a:solidFill>
                <a:latin typeface="+mn-ea"/>
                <a:cs typeface="+mn-ea"/>
              </a:rPr>
              <a:t>线的基础上增加了一条</a:t>
            </a:r>
            <a:r>
              <a:rPr lang="en-US" altLang="zh-CN" sz="4535" dirty="0">
                <a:solidFill>
                  <a:schemeClr val="accent1"/>
                </a:solidFill>
                <a:latin typeface="+mn-ea"/>
                <a:cs typeface="+mn-ea"/>
              </a:rPr>
              <a:t>J</a:t>
            </a:r>
            <a:r>
              <a:rPr lang="zh-CN" altLang="en-US" sz="4535" dirty="0">
                <a:solidFill>
                  <a:schemeClr val="accent1"/>
                </a:solidFill>
                <a:latin typeface="+mn-ea"/>
                <a:cs typeface="+mn-ea"/>
              </a:rPr>
              <a:t>线，进一步提高了随机震荡指标对市场买卖信号捕捉的周延。</a:t>
            </a:r>
            <a:endParaRPr lang="zh-CN" altLang="en-US" sz="4535" dirty="0">
              <a:solidFill>
                <a:schemeClr val="accent1"/>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KDJ</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KDJ</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基本概念</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矩形 17"/>
          <p:cNvSpPr/>
          <p:nvPr/>
        </p:nvSpPr>
        <p:spPr>
          <a:xfrm>
            <a:off x="1338580" y="3972560"/>
            <a:ext cx="19742150" cy="3931920"/>
          </a:xfrm>
          <a:prstGeom prst="rect">
            <a:avLst/>
          </a:prstGeom>
          <a:ln w="15875">
            <a:noFill/>
          </a:ln>
        </p:spPr>
        <p:txBody>
          <a:bodyPr wrap="square">
            <a:spAutoFit/>
          </a:bodyPr>
          <a:lstStyle/>
          <a:p>
            <a:pPr algn="just">
              <a:lnSpc>
                <a:spcPct val="110000"/>
              </a:lnSpc>
            </a:pPr>
            <a:r>
              <a:rPr lang="en-US" altLang="zh-CN" sz="4535" dirty="0">
                <a:solidFill>
                  <a:schemeClr val="accent1"/>
                </a:solidFill>
                <a:latin typeface="+mn-ea"/>
                <a:ea typeface="思源黑体 CN Medium" panose="020B0600000000000000" pitchFamily="34" charset="-122"/>
                <a:cs typeface="+mn-ea"/>
              </a:rPr>
              <a:t>    </a:t>
            </a:r>
            <a:r>
              <a:rPr lang="zh-CN" altLang="en-US" sz="4535" dirty="0">
                <a:solidFill>
                  <a:schemeClr val="accent1"/>
                </a:solidFill>
                <a:latin typeface="+mn-ea"/>
                <a:cs typeface="+mn-ea"/>
              </a:rPr>
              <a:t>随机指标</a:t>
            </a:r>
            <a:r>
              <a:rPr lang="en-US" altLang="zh-CN" sz="4535" dirty="0">
                <a:solidFill>
                  <a:schemeClr val="accent1"/>
                </a:solidFill>
                <a:latin typeface="+mn-ea"/>
                <a:cs typeface="+mn-ea"/>
              </a:rPr>
              <a:t>(KDJ)</a:t>
            </a:r>
            <a:r>
              <a:rPr lang="zh-CN" altLang="en-US" sz="4535" dirty="0">
                <a:solidFill>
                  <a:schemeClr val="accent1"/>
                </a:solidFill>
                <a:latin typeface="+mn-ea"/>
                <a:cs typeface="+mn-ea"/>
              </a:rPr>
              <a:t>综合考虑特定时间段的最高价 最低价和收盘价数据，运用一种巧妙的思路分析三者之间的关系，同时又结合统计学原理和移动平均的思想绘制出</a:t>
            </a:r>
            <a:r>
              <a:rPr lang="en-US" altLang="zh-CN" sz="4535" dirty="0">
                <a:solidFill>
                  <a:schemeClr val="accent1"/>
                </a:solidFill>
                <a:latin typeface="+mn-ea"/>
                <a:cs typeface="+mn-ea"/>
              </a:rPr>
              <a:t>K</a:t>
            </a:r>
            <a:r>
              <a:rPr lang="zh-CN" altLang="en-US" sz="4535" dirty="0">
                <a:solidFill>
                  <a:schemeClr val="accent1"/>
                </a:solidFill>
                <a:latin typeface="+mn-ea"/>
                <a:cs typeface="+mn-ea"/>
              </a:rPr>
              <a:t>线，</a:t>
            </a:r>
            <a:r>
              <a:rPr lang="en-US" altLang="zh-CN" sz="4535" dirty="0">
                <a:solidFill>
                  <a:schemeClr val="accent1"/>
                </a:solidFill>
                <a:latin typeface="+mn-ea"/>
                <a:cs typeface="+mn-ea"/>
              </a:rPr>
              <a:t>D</a:t>
            </a:r>
            <a:r>
              <a:rPr lang="zh-CN" altLang="en-US" sz="4535" dirty="0">
                <a:solidFill>
                  <a:schemeClr val="accent1"/>
                </a:solidFill>
                <a:latin typeface="+mn-ea"/>
                <a:cs typeface="+mn-ea"/>
              </a:rPr>
              <a:t>线和</a:t>
            </a:r>
            <a:r>
              <a:rPr lang="en-US" altLang="zh-CN" sz="4535" dirty="0">
                <a:solidFill>
                  <a:schemeClr val="accent1"/>
                </a:solidFill>
                <a:latin typeface="+mn-ea"/>
                <a:cs typeface="+mn-ea"/>
              </a:rPr>
              <a:t>J</a:t>
            </a:r>
            <a:r>
              <a:rPr lang="zh-CN" altLang="en-US" sz="4535" dirty="0">
                <a:solidFill>
                  <a:schemeClr val="accent1"/>
                </a:solidFill>
                <a:latin typeface="+mn-ea"/>
                <a:cs typeface="+mn-ea"/>
              </a:rPr>
              <a:t>线，综合运用相对强度指标</a:t>
            </a:r>
            <a:r>
              <a:rPr lang="en-US" altLang="zh-CN" sz="4535" dirty="0">
                <a:solidFill>
                  <a:schemeClr val="accent1"/>
                </a:solidFill>
                <a:latin typeface="+mn-ea"/>
                <a:cs typeface="+mn-ea"/>
              </a:rPr>
              <a:t>(RSI),</a:t>
            </a:r>
            <a:r>
              <a:rPr lang="zh-CN" altLang="en-US" sz="4535" dirty="0">
                <a:solidFill>
                  <a:schemeClr val="accent1"/>
                </a:solidFill>
                <a:latin typeface="+mn-ea"/>
                <a:cs typeface="+mn-ea"/>
              </a:rPr>
              <a:t>动量指标和移动平均值</a:t>
            </a:r>
            <a:r>
              <a:rPr lang="en-US" altLang="zh-CN" sz="4535" dirty="0">
                <a:solidFill>
                  <a:schemeClr val="accent1"/>
                </a:solidFill>
                <a:latin typeface="+mn-ea"/>
                <a:cs typeface="+mn-ea"/>
              </a:rPr>
              <a:t>(MA)</a:t>
            </a:r>
            <a:r>
              <a:rPr lang="zh-CN" altLang="en-US" sz="4535" dirty="0">
                <a:solidFill>
                  <a:schemeClr val="accent1"/>
                </a:solidFill>
                <a:latin typeface="+mn-ea"/>
                <a:cs typeface="+mn-ea"/>
              </a:rPr>
              <a:t>的特定来直观，清晰的刻画股票的走势情况，对市场短期行情的预测有较高的准确性。</a:t>
            </a:r>
            <a:endParaRPr lang="zh-CN" altLang="en-US" sz="4535" dirty="0">
              <a:solidFill>
                <a:schemeClr val="accent1"/>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5"/>
          <p:cNvSpPr>
            <a:spLocks noChangeArrowheads="1"/>
          </p:cNvSpPr>
          <p:nvPr/>
        </p:nvSpPr>
        <p:spPr bwMode="auto">
          <a:xfrm>
            <a:off x="9391290" y="2323668"/>
            <a:ext cx="4262902" cy="4280902"/>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solidFill>
                <a:srgbClr val="1475B2"/>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9181303" y="4444619"/>
            <a:ext cx="4682891" cy="2369946"/>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sz="4535">
              <a:latin typeface="微软雅黑" panose="020B0503020204020204" pitchFamily="34" charset="-122"/>
              <a:ea typeface="微软雅黑" panose="020B0503020204020204" pitchFamily="34" charset="-122"/>
            </a:endParaRPr>
          </a:p>
        </p:txBody>
      </p:sp>
      <p:sp>
        <p:nvSpPr>
          <p:cNvPr id="6" name="Oval 9"/>
          <p:cNvSpPr>
            <a:spLocks noChangeArrowheads="1"/>
          </p:cNvSpPr>
          <p:nvPr/>
        </p:nvSpPr>
        <p:spPr bwMode="auto">
          <a:xfrm>
            <a:off x="13732187" y="4288616"/>
            <a:ext cx="263994"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7" name="Oval 10"/>
          <p:cNvSpPr>
            <a:spLocks noChangeArrowheads="1"/>
          </p:cNvSpPr>
          <p:nvPr/>
        </p:nvSpPr>
        <p:spPr bwMode="auto">
          <a:xfrm>
            <a:off x="9046304" y="4288616"/>
            <a:ext cx="260995"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8" name="TextBox 13"/>
          <p:cNvSpPr txBox="1">
            <a:spLocks noChangeArrowheads="1"/>
          </p:cNvSpPr>
          <p:nvPr/>
        </p:nvSpPr>
        <p:spPr bwMode="auto">
          <a:xfrm>
            <a:off x="10048620" y="2963709"/>
            <a:ext cx="2583180" cy="29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sz="18900" dirty="0">
                <a:solidFill>
                  <a:srgbClr val="F8F8F8"/>
                </a:solidFill>
                <a:latin typeface="思源黑体 CN Medium" panose="020B0600000000000000" pitchFamily="34" charset="-122"/>
                <a:ea typeface="思源黑体 CN Medium" panose="020B0600000000000000" pitchFamily="34" charset="-122"/>
              </a:rPr>
              <a:t>02</a:t>
            </a:r>
            <a:endParaRPr lang="zh-CN" altLang="en-US" sz="18900" dirty="0">
              <a:solidFill>
                <a:srgbClr val="F8F8F8"/>
              </a:solidFill>
              <a:latin typeface="思源黑体 CN Medium" panose="020B0600000000000000" pitchFamily="34" charset="-122"/>
              <a:ea typeface="思源黑体 CN Medium" panose="020B0600000000000000" pitchFamily="34" charset="-122"/>
            </a:endParaRPr>
          </a:p>
        </p:txBody>
      </p:sp>
      <p:cxnSp>
        <p:nvCxnSpPr>
          <p:cNvPr id="9" name="直接连接符 15"/>
          <p:cNvCxnSpPr>
            <a:cxnSpLocks noChangeShapeType="1"/>
          </p:cNvCxnSpPr>
          <p:nvPr/>
        </p:nvCxnSpPr>
        <p:spPr bwMode="auto">
          <a:xfrm>
            <a:off x="5941364" y="7561541"/>
            <a:ext cx="11156742" cy="0"/>
          </a:xfrm>
          <a:prstGeom prst="line">
            <a:avLst/>
          </a:prstGeom>
          <a:noFill/>
          <a:ln w="9525" cmpd="sng">
            <a:solidFill>
              <a:srgbClr val="4E4B4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17"/>
          <p:cNvSpPr txBox="1">
            <a:spLocks noChangeArrowheads="1"/>
          </p:cNvSpPr>
          <p:nvPr/>
        </p:nvSpPr>
        <p:spPr bwMode="auto">
          <a:xfrm>
            <a:off x="3923374" y="7561700"/>
            <a:ext cx="1519107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工具介绍：用Python实现</a:t>
            </a:r>
            <a:r>
              <a:rPr 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KDJ</a:t>
            </a: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策略</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如何计算</a:t>
            </a:r>
            <a:r>
              <a:rPr lang="en-US" altLang="zh-CN" dirty="0">
                <a:sym typeface="+mn-ea"/>
              </a:rPr>
              <a:t>KDJ</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4</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、未成熟随机指标</a:t>
            </a: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RSV(Raw Stochastic Value)</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矩形 17"/>
          <p:cNvSpPr/>
          <p:nvPr/>
        </p:nvSpPr>
        <p:spPr>
          <a:xfrm>
            <a:off x="1338580" y="3972560"/>
            <a:ext cx="19742150" cy="3163570"/>
          </a:xfrm>
          <a:prstGeom prst="rect">
            <a:avLst/>
          </a:prstGeom>
          <a:ln w="15875">
            <a:noFill/>
          </a:ln>
        </p:spPr>
        <p:txBody>
          <a:bodyPr wrap="square">
            <a:spAutoFit/>
          </a:bodyPr>
          <a:lstStyle/>
          <a:p>
            <a:pPr algn="just">
              <a:lnSpc>
                <a:spcPct val="110000"/>
              </a:lnSpc>
            </a:pPr>
            <a:r>
              <a:rPr lang="en-US" altLang="zh-CN" sz="4535" dirty="0">
                <a:solidFill>
                  <a:schemeClr val="accent1"/>
                </a:solidFill>
                <a:latin typeface="+mn-ea"/>
                <a:ea typeface="思源黑体 CN Medium" panose="020B0600000000000000" pitchFamily="34" charset="-122"/>
                <a:cs typeface="+mn-ea"/>
              </a:rPr>
              <a:t>    </a:t>
            </a:r>
            <a:r>
              <a:rPr lang="zh-CN" altLang="en-US" sz="4535" dirty="0">
                <a:solidFill>
                  <a:schemeClr val="accent1"/>
                </a:solidFill>
                <a:latin typeface="+mn-ea"/>
                <a:cs typeface="+mn-ea"/>
              </a:rPr>
              <a:t>随机指标</a:t>
            </a:r>
            <a:r>
              <a:rPr lang="en-US" altLang="zh-CN" sz="4535" dirty="0">
                <a:solidFill>
                  <a:schemeClr val="accent1"/>
                </a:solidFill>
                <a:latin typeface="+mn-ea"/>
                <a:cs typeface="+mn-ea"/>
              </a:rPr>
              <a:t>(KDJ)</a:t>
            </a:r>
            <a:r>
              <a:rPr lang="zh-CN" altLang="en-US" sz="4535" dirty="0">
                <a:solidFill>
                  <a:schemeClr val="accent1"/>
                </a:solidFill>
                <a:latin typeface="+mn-ea"/>
                <a:cs typeface="+mn-ea"/>
              </a:rPr>
              <a:t>由三部分组成，根据特定的周期</a:t>
            </a:r>
            <a:r>
              <a:rPr lang="en-US" altLang="zh-CN" sz="4535" dirty="0">
                <a:solidFill>
                  <a:schemeClr val="accent1"/>
                </a:solidFill>
                <a:latin typeface="+mn-ea"/>
                <a:cs typeface="+mn-ea"/>
              </a:rPr>
              <a:t>(</a:t>
            </a:r>
            <a:r>
              <a:rPr lang="zh-CN" altLang="en-US" sz="4535" dirty="0">
                <a:solidFill>
                  <a:schemeClr val="accent1"/>
                </a:solidFill>
                <a:latin typeface="+mn-ea"/>
                <a:cs typeface="+mn-ea"/>
              </a:rPr>
              <a:t>通常为</a:t>
            </a:r>
            <a:r>
              <a:rPr lang="en-US" altLang="zh-CN" sz="4535" dirty="0">
                <a:solidFill>
                  <a:schemeClr val="accent1"/>
                </a:solidFill>
                <a:latin typeface="+mn-ea"/>
                <a:cs typeface="+mn-ea"/>
              </a:rPr>
              <a:t>9</a:t>
            </a:r>
            <a:r>
              <a:rPr lang="zh-CN" altLang="en-US" sz="4535" dirty="0">
                <a:solidFill>
                  <a:schemeClr val="accent1"/>
                </a:solidFill>
                <a:latin typeface="+mn-ea"/>
                <a:cs typeface="+mn-ea"/>
              </a:rPr>
              <a:t>天，</a:t>
            </a:r>
            <a:r>
              <a:rPr lang="en-US" altLang="zh-CN" sz="4535" dirty="0">
                <a:solidFill>
                  <a:schemeClr val="accent1"/>
                </a:solidFill>
                <a:latin typeface="+mn-ea"/>
                <a:cs typeface="+mn-ea"/>
              </a:rPr>
              <a:t>9</a:t>
            </a:r>
            <a:r>
              <a:rPr lang="zh-CN" altLang="en-US" sz="4535" dirty="0">
                <a:solidFill>
                  <a:schemeClr val="accent1"/>
                </a:solidFill>
                <a:latin typeface="+mn-ea"/>
                <a:cs typeface="+mn-ea"/>
              </a:rPr>
              <a:t>周等</a:t>
            </a:r>
            <a:r>
              <a:rPr lang="en-US" altLang="zh-CN" sz="4535" dirty="0">
                <a:solidFill>
                  <a:schemeClr val="accent1"/>
                </a:solidFill>
                <a:latin typeface="+mn-ea"/>
                <a:cs typeface="+mn-ea"/>
              </a:rPr>
              <a:t>)</a:t>
            </a:r>
            <a:r>
              <a:rPr lang="zh-CN" altLang="en-US" sz="4535" dirty="0">
                <a:solidFill>
                  <a:schemeClr val="accent1"/>
                </a:solidFill>
                <a:latin typeface="+mn-ea"/>
                <a:cs typeface="+mn-ea"/>
              </a:rPr>
              <a:t>内资产的最高价最低价和最后收盘价以及这三个价格的比例关系，来计算</a:t>
            </a:r>
            <a:r>
              <a:rPr lang="en-US" altLang="zh-CN" sz="4535" dirty="0">
                <a:solidFill>
                  <a:schemeClr val="accent1"/>
                </a:solidFill>
                <a:latin typeface="+mn-ea"/>
                <a:cs typeface="+mn-ea"/>
              </a:rPr>
              <a:t>RSV</a:t>
            </a:r>
            <a:r>
              <a:rPr lang="zh-CN" altLang="en-US" sz="4535" dirty="0">
                <a:solidFill>
                  <a:schemeClr val="accent1"/>
                </a:solidFill>
                <a:latin typeface="+mn-ea"/>
                <a:cs typeface="+mn-ea"/>
              </a:rPr>
              <a:t>，进而通过移动平均法来计算</a:t>
            </a:r>
            <a:r>
              <a:rPr lang="en-US" altLang="zh-CN" sz="4535" dirty="0">
                <a:solidFill>
                  <a:schemeClr val="accent1"/>
                </a:solidFill>
                <a:latin typeface="+mn-ea"/>
                <a:cs typeface="+mn-ea"/>
              </a:rPr>
              <a:t>K</a:t>
            </a:r>
            <a:r>
              <a:rPr lang="zh-CN" altLang="en-US" sz="4535" dirty="0">
                <a:solidFill>
                  <a:schemeClr val="accent1"/>
                </a:solidFill>
                <a:latin typeface="+mn-ea"/>
                <a:cs typeface="+mn-ea"/>
              </a:rPr>
              <a:t>值 </a:t>
            </a:r>
            <a:r>
              <a:rPr lang="en-US" altLang="zh-CN" sz="4535" dirty="0">
                <a:solidFill>
                  <a:schemeClr val="accent1"/>
                </a:solidFill>
                <a:latin typeface="+mn-ea"/>
                <a:cs typeface="+mn-ea"/>
              </a:rPr>
              <a:t>D</a:t>
            </a:r>
            <a:r>
              <a:rPr lang="zh-CN" altLang="en-US" sz="4535" dirty="0">
                <a:solidFill>
                  <a:schemeClr val="accent1"/>
                </a:solidFill>
                <a:latin typeface="+mn-ea"/>
                <a:cs typeface="+mn-ea"/>
              </a:rPr>
              <a:t>值和</a:t>
            </a:r>
            <a:r>
              <a:rPr lang="en-US" altLang="zh-CN" sz="4535" dirty="0">
                <a:solidFill>
                  <a:schemeClr val="accent1"/>
                </a:solidFill>
                <a:latin typeface="+mn-ea"/>
                <a:cs typeface="+mn-ea"/>
              </a:rPr>
              <a:t>J</a:t>
            </a:r>
            <a:r>
              <a:rPr lang="zh-CN" altLang="en-US" sz="4535" dirty="0">
                <a:solidFill>
                  <a:schemeClr val="accent1"/>
                </a:solidFill>
                <a:latin typeface="+mn-ea"/>
                <a:cs typeface="+mn-ea"/>
              </a:rPr>
              <a:t>值。然后将这些值在坐标轴上描点。和其他指标一样，</a:t>
            </a:r>
            <a:r>
              <a:rPr lang="en-US" altLang="zh-CN" sz="4535" dirty="0">
                <a:solidFill>
                  <a:schemeClr val="accent1"/>
                </a:solidFill>
                <a:latin typeface="+mn-ea"/>
                <a:cs typeface="+mn-ea"/>
              </a:rPr>
              <a:t>KDJ</a:t>
            </a:r>
            <a:r>
              <a:rPr lang="zh-CN" altLang="en-US" sz="4535" dirty="0">
                <a:solidFill>
                  <a:schemeClr val="accent1"/>
                </a:solidFill>
                <a:latin typeface="+mn-ea"/>
                <a:cs typeface="+mn-ea"/>
              </a:rPr>
              <a:t>指标计算周期可以按照日，周，年也可以用分钟作为单位。</a:t>
            </a:r>
            <a:endParaRPr lang="zh-CN" altLang="en-US" sz="4535" dirty="0">
              <a:solidFill>
                <a:schemeClr val="accent1"/>
              </a:solidFill>
              <a:latin typeface="+mn-ea"/>
              <a:cs typeface="+mn-ea"/>
            </a:endParaRPr>
          </a:p>
        </p:txBody>
      </p:sp>
      <p:pic>
        <p:nvPicPr>
          <p:cNvPr id="2" name="图片 1" descr="kdj2"/>
          <p:cNvPicPr>
            <a:picLocks noChangeAspect="1"/>
          </p:cNvPicPr>
          <p:nvPr/>
        </p:nvPicPr>
        <p:blipFill>
          <a:blip r:embed="rId1"/>
          <a:stretch>
            <a:fillRect/>
          </a:stretch>
        </p:blipFill>
        <p:spPr>
          <a:xfrm>
            <a:off x="3975735" y="7136130"/>
            <a:ext cx="13417550" cy="4881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如何计算</a:t>
            </a:r>
            <a:r>
              <a:rPr lang="en-US" altLang="zh-CN" dirty="0">
                <a:sym typeface="+mn-ea"/>
              </a:rPr>
              <a:t>KDJ</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5</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、如何观察</a:t>
            </a: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RSV</a:t>
            </a:r>
            <a:endPar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矩形 17"/>
          <p:cNvSpPr/>
          <p:nvPr/>
        </p:nvSpPr>
        <p:spPr>
          <a:xfrm>
            <a:off x="1338580" y="3972560"/>
            <a:ext cx="19742150" cy="2395855"/>
          </a:xfrm>
          <a:prstGeom prst="rect">
            <a:avLst/>
          </a:prstGeom>
          <a:ln w="15875">
            <a:noFill/>
          </a:ln>
        </p:spPr>
        <p:txBody>
          <a:bodyPr wrap="square">
            <a:spAutoFit/>
          </a:bodyPr>
          <a:lstStyle/>
          <a:p>
            <a:pPr algn="just">
              <a:lnSpc>
                <a:spcPct val="110000"/>
              </a:lnSpc>
            </a:pPr>
            <a:r>
              <a:rPr lang="en-US" altLang="zh-CN" sz="4535" dirty="0">
                <a:solidFill>
                  <a:schemeClr val="accent1"/>
                </a:solidFill>
                <a:latin typeface="+mn-ea"/>
                <a:ea typeface="思源黑体 CN Medium" panose="020B0600000000000000" pitchFamily="34" charset="-122"/>
                <a:cs typeface="+mn-ea"/>
              </a:rPr>
              <a:t>    </a:t>
            </a:r>
            <a:r>
              <a:rPr lang="en-US" altLang="zh-CN" sz="4535" dirty="0">
                <a:solidFill>
                  <a:schemeClr val="accent1"/>
                </a:solidFill>
                <a:latin typeface="+mn-ea"/>
                <a:cs typeface="+mn-ea"/>
              </a:rPr>
              <a:t>RSV</a:t>
            </a:r>
            <a:r>
              <a:rPr lang="zh-CN" altLang="en-US" sz="4535" dirty="0">
                <a:solidFill>
                  <a:schemeClr val="accent1"/>
                </a:solidFill>
                <a:latin typeface="+mn-ea"/>
                <a:cs typeface="+mn-ea"/>
              </a:rPr>
              <a:t>被解读为市场中买盘力量的相对强弱，很显然</a:t>
            </a:r>
            <a:r>
              <a:rPr lang="en-US" altLang="zh-CN" sz="4535" dirty="0">
                <a:solidFill>
                  <a:schemeClr val="accent1"/>
                </a:solidFill>
                <a:latin typeface="+mn-ea"/>
                <a:cs typeface="+mn-ea"/>
              </a:rPr>
              <a:t>RSV</a:t>
            </a:r>
            <a:r>
              <a:rPr lang="zh-CN" altLang="en-US" sz="4535" dirty="0">
                <a:solidFill>
                  <a:schemeClr val="accent1"/>
                </a:solidFill>
                <a:latin typeface="+mn-ea"/>
                <a:cs typeface="+mn-ea"/>
              </a:rPr>
              <a:t>取值在</a:t>
            </a:r>
            <a:r>
              <a:rPr lang="en-US" altLang="zh-CN" sz="4535" dirty="0">
                <a:solidFill>
                  <a:schemeClr val="accent1"/>
                </a:solidFill>
                <a:latin typeface="+mn-ea"/>
                <a:cs typeface="+mn-ea"/>
              </a:rPr>
              <a:t>0-100</a:t>
            </a:r>
            <a:r>
              <a:rPr lang="zh-CN" altLang="en-US" sz="4535" dirty="0">
                <a:solidFill>
                  <a:schemeClr val="accent1"/>
                </a:solidFill>
                <a:latin typeface="+mn-ea"/>
                <a:cs typeface="+mn-ea"/>
              </a:rPr>
              <a:t>之间，</a:t>
            </a:r>
            <a:r>
              <a:rPr lang="en-US" altLang="zh-CN" sz="4535" dirty="0">
                <a:solidFill>
                  <a:schemeClr val="accent1"/>
                </a:solidFill>
                <a:latin typeface="+mn-ea"/>
                <a:cs typeface="+mn-ea"/>
              </a:rPr>
              <a:t>RSV</a:t>
            </a:r>
            <a:r>
              <a:rPr lang="zh-CN" altLang="en-US" sz="4535" dirty="0">
                <a:solidFill>
                  <a:schemeClr val="accent1"/>
                </a:solidFill>
                <a:latin typeface="+mn-ea"/>
                <a:cs typeface="+mn-ea"/>
              </a:rPr>
              <a:t>越大，说明收盘价在价格区间中的位置较高，市场可能出现超买现象，如果偏低则市场处于超卖行情。</a:t>
            </a:r>
            <a:endParaRPr lang="zh-CN" altLang="en-US" sz="4535" dirty="0">
              <a:solidFill>
                <a:schemeClr val="accent1"/>
              </a:solidFill>
              <a:latin typeface="+mn-ea"/>
              <a:cs typeface="+mn-ea"/>
            </a:endParaRPr>
          </a:p>
        </p:txBody>
      </p:sp>
      <p:pic>
        <p:nvPicPr>
          <p:cNvPr id="4" name="图片 3" descr="kdj3"/>
          <p:cNvPicPr>
            <a:picLocks noChangeAspect="1"/>
          </p:cNvPicPr>
          <p:nvPr>
            <p:custDataLst>
              <p:tags r:id="rId1"/>
            </p:custDataLst>
          </p:nvPr>
        </p:nvPicPr>
        <p:blipFill>
          <a:blip r:embed="rId2"/>
          <a:stretch>
            <a:fillRect/>
          </a:stretch>
        </p:blipFill>
        <p:spPr>
          <a:xfrm>
            <a:off x="8604250" y="5611495"/>
            <a:ext cx="10440670" cy="7049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如何计算</a:t>
            </a:r>
            <a:r>
              <a:rPr lang="en-US" altLang="zh-CN" dirty="0">
                <a:sym typeface="+mn-ea"/>
              </a:rPr>
              <a:t>KDJ</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6</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、如何计算</a:t>
            </a: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K</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指标</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just">
              <a:lnSpc>
                <a:spcPct val="110000"/>
              </a:lnSpc>
            </a:pPr>
            <a:r>
              <a:rPr lang="en-US" altLang="zh-CN" sz="4535" dirty="0">
                <a:solidFill>
                  <a:schemeClr val="accent1"/>
                </a:solidFill>
                <a:latin typeface="+mn-ea"/>
                <a:ea typeface="思源黑体 CN Medium" panose="020B0600000000000000" pitchFamily="34" charset="-122"/>
                <a:cs typeface="+mn-ea"/>
              </a:rPr>
              <a:t>    </a:t>
            </a:r>
            <a:endParaRPr lang="zh-CN" altLang="en-US" sz="4535" dirty="0">
              <a:solidFill>
                <a:schemeClr val="accent1"/>
              </a:solidFill>
              <a:latin typeface="+mn-ea"/>
              <a:cs typeface="+mn-ea"/>
            </a:endParaRPr>
          </a:p>
        </p:txBody>
      </p:sp>
      <p:pic>
        <p:nvPicPr>
          <p:cNvPr id="2" name="图片 1" descr="kdj4"/>
          <p:cNvPicPr>
            <a:picLocks noChangeAspect="1"/>
          </p:cNvPicPr>
          <p:nvPr>
            <p:custDataLst>
              <p:tags r:id="rId1"/>
            </p:custDataLst>
          </p:nvPr>
        </p:nvPicPr>
        <p:blipFill>
          <a:blip r:embed="rId2"/>
          <a:stretch>
            <a:fillRect/>
          </a:stretch>
        </p:blipFill>
        <p:spPr>
          <a:xfrm>
            <a:off x="2572385" y="3499485"/>
            <a:ext cx="16052800" cy="8675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如何计算</a:t>
            </a:r>
            <a:r>
              <a:rPr lang="en-US" altLang="zh-CN" dirty="0">
                <a:sym typeface="+mn-ea"/>
              </a:rPr>
              <a:t>KDJ</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7</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、如何计算</a:t>
            </a: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D </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指标</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just">
              <a:lnSpc>
                <a:spcPct val="110000"/>
              </a:lnSpc>
            </a:pPr>
            <a:r>
              <a:rPr lang="en-US" altLang="zh-CN" sz="4535" dirty="0">
                <a:solidFill>
                  <a:schemeClr val="accent1"/>
                </a:solidFill>
                <a:latin typeface="+mn-ea"/>
                <a:ea typeface="思源黑体 CN Medium" panose="020B0600000000000000" pitchFamily="34" charset="-122"/>
                <a:cs typeface="+mn-ea"/>
              </a:rPr>
              <a:t>    </a:t>
            </a:r>
            <a:endParaRPr lang="zh-CN" altLang="en-US" sz="4535" dirty="0">
              <a:solidFill>
                <a:schemeClr val="accent1"/>
              </a:solidFill>
              <a:latin typeface="+mn-ea"/>
              <a:cs typeface="+mn-ea"/>
            </a:endParaRPr>
          </a:p>
        </p:txBody>
      </p:sp>
      <p:pic>
        <p:nvPicPr>
          <p:cNvPr id="4" name="图片 3" descr="kdj5"/>
          <p:cNvPicPr>
            <a:picLocks noChangeAspect="1"/>
          </p:cNvPicPr>
          <p:nvPr/>
        </p:nvPicPr>
        <p:blipFill>
          <a:blip r:embed="rId1"/>
          <a:stretch>
            <a:fillRect/>
          </a:stretch>
        </p:blipFill>
        <p:spPr>
          <a:xfrm>
            <a:off x="2426335" y="3492500"/>
            <a:ext cx="18452465" cy="8436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如何计算</a:t>
            </a:r>
            <a:r>
              <a:rPr lang="en-US" altLang="zh-CN" dirty="0">
                <a:sym typeface="+mn-ea"/>
              </a:rPr>
              <a:t>KDJ</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8</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、如何计算</a:t>
            </a: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J</a:t>
            </a: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 </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指标</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just">
              <a:lnSpc>
                <a:spcPct val="110000"/>
              </a:lnSpc>
            </a:pPr>
            <a:r>
              <a:rPr lang="en-US" altLang="zh-CN" sz="4535" dirty="0">
                <a:solidFill>
                  <a:schemeClr val="accent1"/>
                </a:solidFill>
                <a:latin typeface="+mn-ea"/>
                <a:ea typeface="思源黑体 CN Medium" panose="020B0600000000000000" pitchFamily="34" charset="-122"/>
                <a:cs typeface="+mn-ea"/>
              </a:rPr>
              <a:t>    </a:t>
            </a:r>
            <a:endParaRPr lang="zh-CN" altLang="en-US" sz="4535" dirty="0">
              <a:solidFill>
                <a:schemeClr val="accent1"/>
              </a:solidFill>
              <a:latin typeface="+mn-ea"/>
              <a:cs typeface="+mn-ea"/>
            </a:endParaRPr>
          </a:p>
        </p:txBody>
      </p:sp>
      <p:pic>
        <p:nvPicPr>
          <p:cNvPr id="2" name="图片 1" descr="kdj6"/>
          <p:cNvPicPr>
            <a:picLocks noChangeAspect="1"/>
          </p:cNvPicPr>
          <p:nvPr/>
        </p:nvPicPr>
        <p:blipFill>
          <a:blip r:embed="rId1"/>
          <a:stretch>
            <a:fillRect/>
          </a:stretch>
        </p:blipFill>
        <p:spPr>
          <a:xfrm>
            <a:off x="1779905" y="4691380"/>
            <a:ext cx="19879310" cy="3836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如何计算</a:t>
            </a:r>
            <a:r>
              <a:rPr lang="en-US" altLang="zh-CN" dirty="0">
                <a:sym typeface="+mn-ea"/>
              </a:rPr>
              <a:t>KDJ</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9</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KDJ</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交易策略</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矩形 17"/>
          <p:cNvSpPr/>
          <p:nvPr/>
        </p:nvSpPr>
        <p:spPr>
          <a:xfrm>
            <a:off x="1338580" y="3972560"/>
            <a:ext cx="19742150" cy="859155"/>
          </a:xfrm>
          <a:prstGeom prst="rect">
            <a:avLst/>
          </a:prstGeom>
          <a:ln w="15875">
            <a:noFill/>
          </a:ln>
        </p:spPr>
        <p:txBody>
          <a:bodyPr wrap="square">
            <a:spAutoFit/>
          </a:bodyPr>
          <a:lstStyle/>
          <a:p>
            <a:pPr algn="just">
              <a:lnSpc>
                <a:spcPct val="110000"/>
              </a:lnSpc>
            </a:pPr>
            <a:r>
              <a:rPr lang="en-US" altLang="zh-CN" sz="4535" dirty="0">
                <a:solidFill>
                  <a:schemeClr val="accent1"/>
                </a:solidFill>
                <a:latin typeface="+mn-ea"/>
                <a:ea typeface="思源黑体 CN Medium" panose="020B0600000000000000" pitchFamily="34" charset="-122"/>
                <a:cs typeface="+mn-ea"/>
              </a:rPr>
              <a:t>    </a:t>
            </a:r>
            <a:endParaRPr lang="zh-CN" altLang="en-US" sz="4535" dirty="0">
              <a:solidFill>
                <a:schemeClr val="accent1"/>
              </a:solidFill>
              <a:latin typeface="+mn-ea"/>
              <a:cs typeface="+mn-ea"/>
            </a:endParaRPr>
          </a:p>
        </p:txBody>
      </p:sp>
      <p:sp>
        <p:nvSpPr>
          <p:cNvPr id="4" name="矩形 3"/>
          <p:cNvSpPr/>
          <p:nvPr/>
        </p:nvSpPr>
        <p:spPr>
          <a:xfrm>
            <a:off x="1338580" y="3972560"/>
            <a:ext cx="19742150" cy="6236335"/>
          </a:xfrm>
          <a:prstGeom prst="rect">
            <a:avLst/>
          </a:prstGeom>
          <a:ln w="15875">
            <a:noFill/>
          </a:ln>
        </p:spPr>
        <p:txBody>
          <a:bodyPr wrap="square">
            <a:spAutoFit/>
          </a:bodyPr>
          <a:p>
            <a:pPr algn="just">
              <a:lnSpc>
                <a:spcPct val="110000"/>
              </a:lnSpc>
            </a:pPr>
            <a:r>
              <a:rPr lang="en-US" altLang="zh-CN" sz="4535" dirty="0">
                <a:solidFill>
                  <a:schemeClr val="accent1"/>
                </a:solidFill>
                <a:latin typeface="+mn-ea"/>
                <a:ea typeface="思源黑体 CN Medium" panose="020B0600000000000000" pitchFamily="34" charset="-122"/>
                <a:cs typeface="+mn-ea"/>
              </a:rPr>
              <a:t>    </a:t>
            </a:r>
            <a:r>
              <a:rPr lang="zh-CN" altLang="en-US" sz="4535" dirty="0">
                <a:solidFill>
                  <a:schemeClr val="accent1"/>
                </a:solidFill>
                <a:latin typeface="+mn-ea"/>
                <a:cs typeface="+mn-ea"/>
              </a:rPr>
              <a:t>常见的交易策略有</a:t>
            </a:r>
            <a:r>
              <a:rPr lang="en-US" altLang="zh-CN" sz="4535" dirty="0">
                <a:solidFill>
                  <a:schemeClr val="accent1"/>
                </a:solidFill>
                <a:latin typeface="+mn-ea"/>
                <a:cs typeface="+mn-ea"/>
              </a:rPr>
              <a:t>3</a:t>
            </a:r>
            <a:r>
              <a:rPr lang="zh-CN" altLang="en-US" sz="4535" dirty="0">
                <a:solidFill>
                  <a:schemeClr val="accent1"/>
                </a:solidFill>
                <a:latin typeface="+mn-ea"/>
                <a:cs typeface="+mn-ea"/>
              </a:rPr>
              <a:t>种：</a:t>
            </a:r>
            <a:endParaRPr lang="zh-CN" altLang="en-US" sz="4535" dirty="0">
              <a:solidFill>
                <a:schemeClr val="accent1"/>
              </a:solidFill>
              <a:latin typeface="+mn-ea"/>
              <a:cs typeface="+mn-ea"/>
            </a:endParaRPr>
          </a:p>
          <a:p>
            <a:pPr algn="just">
              <a:lnSpc>
                <a:spcPct val="110000"/>
              </a:lnSpc>
            </a:pPr>
            <a:r>
              <a:rPr lang="en-US" altLang="zh-CN" sz="4535" dirty="0">
                <a:solidFill>
                  <a:schemeClr val="accent1"/>
                </a:solidFill>
                <a:latin typeface="+mn-ea"/>
                <a:cs typeface="+mn-ea"/>
              </a:rPr>
              <a:t>A</a:t>
            </a:r>
            <a:r>
              <a:rPr lang="zh-CN" altLang="en-US" sz="4535" dirty="0">
                <a:solidFill>
                  <a:schemeClr val="accent1"/>
                </a:solidFill>
                <a:latin typeface="+mn-ea"/>
                <a:cs typeface="+mn-ea"/>
              </a:rPr>
              <a:t>：在</a:t>
            </a:r>
            <a:r>
              <a:rPr lang="en-US" altLang="zh-CN" sz="4535" dirty="0">
                <a:solidFill>
                  <a:schemeClr val="accent1"/>
                </a:solidFill>
                <a:latin typeface="+mn-ea"/>
                <a:cs typeface="+mn-ea"/>
              </a:rPr>
              <a:t>KDJ</a:t>
            </a:r>
            <a:r>
              <a:rPr lang="zh-CN" altLang="en-US" sz="4535" dirty="0">
                <a:solidFill>
                  <a:schemeClr val="accent1"/>
                </a:solidFill>
                <a:latin typeface="+mn-ea"/>
                <a:cs typeface="+mn-ea"/>
              </a:rPr>
              <a:t>指标的取值上，</a:t>
            </a:r>
            <a:r>
              <a:rPr lang="en-US" altLang="zh-CN" sz="4535" dirty="0">
                <a:solidFill>
                  <a:schemeClr val="accent1"/>
                </a:solidFill>
                <a:latin typeface="+mn-ea"/>
                <a:cs typeface="+mn-ea"/>
              </a:rPr>
              <a:t>K</a:t>
            </a:r>
            <a:r>
              <a:rPr lang="zh-CN" altLang="en-US" sz="4535" dirty="0">
                <a:solidFill>
                  <a:schemeClr val="accent1"/>
                </a:solidFill>
                <a:latin typeface="+mn-ea"/>
                <a:cs typeface="+mn-ea"/>
              </a:rPr>
              <a:t>值与</a:t>
            </a:r>
            <a:r>
              <a:rPr lang="en-US" altLang="zh-CN" sz="4535" dirty="0">
                <a:solidFill>
                  <a:schemeClr val="accent1"/>
                </a:solidFill>
                <a:latin typeface="+mn-ea"/>
                <a:cs typeface="+mn-ea"/>
              </a:rPr>
              <a:t>D</a:t>
            </a:r>
            <a:r>
              <a:rPr lang="zh-CN" altLang="en-US" sz="4535" dirty="0">
                <a:solidFill>
                  <a:schemeClr val="accent1"/>
                </a:solidFill>
                <a:latin typeface="+mn-ea"/>
                <a:cs typeface="+mn-ea"/>
              </a:rPr>
              <a:t>值的取值范围是</a:t>
            </a:r>
            <a:r>
              <a:rPr lang="en-US" altLang="zh-CN" sz="4535" dirty="0">
                <a:solidFill>
                  <a:schemeClr val="accent1"/>
                </a:solidFill>
                <a:latin typeface="+mn-ea"/>
                <a:cs typeface="+mn-ea"/>
              </a:rPr>
              <a:t>0-100</a:t>
            </a:r>
            <a:r>
              <a:rPr lang="zh-CN" altLang="en-US" sz="4535" dirty="0">
                <a:solidFill>
                  <a:schemeClr val="accent1"/>
                </a:solidFill>
                <a:latin typeface="+mn-ea"/>
                <a:cs typeface="+mn-ea"/>
              </a:rPr>
              <a:t>，依据</a:t>
            </a:r>
            <a:r>
              <a:rPr lang="en-US" altLang="zh-CN" sz="4535" dirty="0">
                <a:solidFill>
                  <a:schemeClr val="accent1"/>
                </a:solidFill>
                <a:latin typeface="+mn-ea"/>
                <a:cs typeface="+mn-ea"/>
              </a:rPr>
              <a:t>K</a:t>
            </a:r>
            <a:r>
              <a:rPr lang="zh-CN" altLang="en-US" sz="4535" dirty="0">
                <a:solidFill>
                  <a:schemeClr val="accent1"/>
                </a:solidFill>
                <a:latin typeface="+mn-ea"/>
                <a:cs typeface="+mn-ea"/>
              </a:rPr>
              <a:t>值与</a:t>
            </a:r>
            <a:r>
              <a:rPr lang="en-US" altLang="zh-CN" sz="4535" dirty="0">
                <a:solidFill>
                  <a:schemeClr val="accent1"/>
                </a:solidFill>
                <a:latin typeface="+mn-ea"/>
                <a:cs typeface="+mn-ea"/>
              </a:rPr>
              <a:t>D</a:t>
            </a:r>
            <a:r>
              <a:rPr lang="zh-CN" altLang="en-US" sz="4535" dirty="0">
                <a:solidFill>
                  <a:schemeClr val="accent1"/>
                </a:solidFill>
                <a:latin typeface="+mn-ea"/>
                <a:cs typeface="+mn-ea"/>
              </a:rPr>
              <a:t>值的数据，大于</a:t>
            </a:r>
            <a:r>
              <a:rPr lang="en-US" altLang="zh-CN" sz="4535" dirty="0">
                <a:solidFill>
                  <a:schemeClr val="accent1"/>
                </a:solidFill>
                <a:latin typeface="+mn-ea"/>
                <a:cs typeface="+mn-ea"/>
              </a:rPr>
              <a:t>80</a:t>
            </a:r>
            <a:r>
              <a:rPr lang="zh-CN" altLang="en-US" sz="4535" dirty="0">
                <a:solidFill>
                  <a:schemeClr val="accent1"/>
                </a:solidFill>
                <a:latin typeface="+mn-ea"/>
                <a:cs typeface="+mn-ea"/>
              </a:rPr>
              <a:t>则进入超买区，小于</a:t>
            </a:r>
            <a:r>
              <a:rPr lang="en-US" altLang="zh-CN" sz="4535" dirty="0">
                <a:solidFill>
                  <a:schemeClr val="accent1"/>
                </a:solidFill>
                <a:latin typeface="+mn-ea"/>
                <a:cs typeface="+mn-ea"/>
              </a:rPr>
              <a:t>20</a:t>
            </a:r>
            <a:r>
              <a:rPr lang="zh-CN" altLang="en-US" sz="4535" dirty="0">
                <a:solidFill>
                  <a:schemeClr val="accent1"/>
                </a:solidFill>
                <a:latin typeface="+mn-ea"/>
                <a:cs typeface="+mn-ea"/>
              </a:rPr>
              <a:t>则进入超卖区。</a:t>
            </a:r>
            <a:endParaRPr lang="zh-CN" altLang="en-US" sz="4535" dirty="0">
              <a:solidFill>
                <a:schemeClr val="accent1"/>
              </a:solidFill>
              <a:latin typeface="+mn-ea"/>
              <a:cs typeface="+mn-ea"/>
            </a:endParaRPr>
          </a:p>
          <a:p>
            <a:pPr algn="just">
              <a:lnSpc>
                <a:spcPct val="110000"/>
              </a:lnSpc>
            </a:pPr>
            <a:endParaRPr lang="zh-CN" altLang="en-US" sz="4535" dirty="0">
              <a:solidFill>
                <a:schemeClr val="accent1"/>
              </a:solidFill>
              <a:latin typeface="+mn-ea"/>
              <a:cs typeface="+mn-ea"/>
            </a:endParaRPr>
          </a:p>
          <a:p>
            <a:pPr algn="just">
              <a:lnSpc>
                <a:spcPct val="110000"/>
              </a:lnSpc>
            </a:pPr>
            <a:r>
              <a:rPr lang="en-US" altLang="zh-CN" sz="4535" dirty="0">
                <a:solidFill>
                  <a:schemeClr val="accent1"/>
                </a:solidFill>
                <a:latin typeface="+mn-ea"/>
                <a:cs typeface="+mn-ea"/>
              </a:rPr>
              <a:t>B: </a:t>
            </a:r>
            <a:r>
              <a:rPr lang="zh-CN" altLang="en-US" sz="4535" dirty="0">
                <a:solidFill>
                  <a:schemeClr val="accent1"/>
                </a:solidFill>
                <a:latin typeface="+mn-ea"/>
                <a:cs typeface="+mn-ea"/>
              </a:rPr>
              <a:t>对于</a:t>
            </a:r>
            <a:r>
              <a:rPr lang="en-US" altLang="zh-CN" sz="4535" dirty="0">
                <a:solidFill>
                  <a:schemeClr val="accent1"/>
                </a:solidFill>
                <a:latin typeface="+mn-ea"/>
                <a:cs typeface="+mn-ea"/>
              </a:rPr>
              <a:t>J</a:t>
            </a:r>
            <a:r>
              <a:rPr lang="zh-CN" altLang="en-US" sz="4535" dirty="0">
                <a:solidFill>
                  <a:schemeClr val="accent1"/>
                </a:solidFill>
                <a:latin typeface="+mn-ea"/>
                <a:cs typeface="+mn-ea"/>
              </a:rPr>
              <a:t>值，当</a:t>
            </a:r>
            <a:r>
              <a:rPr lang="en-US" altLang="zh-CN" sz="4535" dirty="0">
                <a:solidFill>
                  <a:schemeClr val="accent1"/>
                </a:solidFill>
                <a:latin typeface="+mn-ea"/>
                <a:cs typeface="+mn-ea"/>
              </a:rPr>
              <a:t>J</a:t>
            </a:r>
            <a:r>
              <a:rPr lang="zh-CN" altLang="en-US" sz="4535" dirty="0">
                <a:solidFill>
                  <a:schemeClr val="accent1"/>
                </a:solidFill>
                <a:latin typeface="+mn-ea"/>
                <a:cs typeface="+mn-ea"/>
              </a:rPr>
              <a:t>值大于</a:t>
            </a:r>
            <a:r>
              <a:rPr lang="en-US" altLang="zh-CN" sz="4535" dirty="0">
                <a:solidFill>
                  <a:schemeClr val="accent1"/>
                </a:solidFill>
                <a:latin typeface="+mn-ea"/>
                <a:cs typeface="+mn-ea"/>
              </a:rPr>
              <a:t>100</a:t>
            </a:r>
            <a:r>
              <a:rPr lang="zh-CN" altLang="en-US" sz="4535" dirty="0">
                <a:solidFill>
                  <a:schemeClr val="accent1"/>
                </a:solidFill>
                <a:latin typeface="+mn-ea"/>
                <a:cs typeface="+mn-ea"/>
              </a:rPr>
              <a:t>，可以视为超买区，小于</a:t>
            </a:r>
            <a:r>
              <a:rPr lang="en-US" altLang="zh-CN" sz="4535" dirty="0">
                <a:solidFill>
                  <a:schemeClr val="accent1"/>
                </a:solidFill>
                <a:latin typeface="+mn-ea"/>
                <a:cs typeface="+mn-ea"/>
              </a:rPr>
              <a:t>0</a:t>
            </a:r>
            <a:r>
              <a:rPr lang="zh-CN" altLang="en-US" sz="4535" dirty="0">
                <a:solidFill>
                  <a:schemeClr val="accent1"/>
                </a:solidFill>
                <a:latin typeface="+mn-ea"/>
                <a:cs typeface="+mn-ea"/>
              </a:rPr>
              <a:t>则视为超卖区。</a:t>
            </a:r>
            <a:endParaRPr lang="zh-CN" altLang="en-US" sz="4535" dirty="0">
              <a:solidFill>
                <a:schemeClr val="accent1"/>
              </a:solidFill>
              <a:latin typeface="+mn-ea"/>
              <a:cs typeface="+mn-ea"/>
            </a:endParaRPr>
          </a:p>
          <a:p>
            <a:pPr algn="just">
              <a:lnSpc>
                <a:spcPct val="110000"/>
              </a:lnSpc>
            </a:pPr>
            <a:endParaRPr lang="zh-CN" altLang="en-US" sz="4535" dirty="0">
              <a:solidFill>
                <a:schemeClr val="accent1"/>
              </a:solidFill>
              <a:latin typeface="+mn-ea"/>
              <a:cs typeface="+mn-ea"/>
            </a:endParaRPr>
          </a:p>
          <a:p>
            <a:pPr algn="just">
              <a:lnSpc>
                <a:spcPct val="110000"/>
              </a:lnSpc>
            </a:pPr>
            <a:r>
              <a:rPr lang="en-US" altLang="zh-CN" sz="4535" dirty="0">
                <a:solidFill>
                  <a:schemeClr val="accent1"/>
                </a:solidFill>
                <a:latin typeface="+mn-ea"/>
                <a:cs typeface="+mn-ea"/>
              </a:rPr>
              <a:t>C: </a:t>
            </a:r>
            <a:r>
              <a:rPr lang="zh-CN" altLang="en-US" sz="4535" dirty="0">
                <a:solidFill>
                  <a:schemeClr val="accent1"/>
                </a:solidFill>
                <a:latin typeface="+mn-ea"/>
                <a:cs typeface="+mn-ea"/>
              </a:rPr>
              <a:t>此外在</a:t>
            </a:r>
            <a:r>
              <a:rPr lang="en-US" altLang="zh-CN" sz="4535" dirty="0">
                <a:solidFill>
                  <a:schemeClr val="accent1"/>
                </a:solidFill>
                <a:latin typeface="+mn-ea"/>
                <a:cs typeface="+mn-ea"/>
              </a:rPr>
              <a:t>K</a:t>
            </a:r>
            <a:r>
              <a:rPr lang="zh-CN" altLang="en-US" sz="4535" dirty="0">
                <a:solidFill>
                  <a:schemeClr val="accent1"/>
                </a:solidFill>
                <a:latin typeface="+mn-ea"/>
                <a:cs typeface="+mn-ea"/>
              </a:rPr>
              <a:t>与</a:t>
            </a:r>
            <a:r>
              <a:rPr lang="en-US" altLang="zh-CN" sz="4535" dirty="0">
                <a:solidFill>
                  <a:schemeClr val="accent1"/>
                </a:solidFill>
                <a:latin typeface="+mn-ea"/>
                <a:cs typeface="+mn-ea"/>
              </a:rPr>
              <a:t>D</a:t>
            </a:r>
            <a:r>
              <a:rPr lang="zh-CN" altLang="en-US" sz="4535" dirty="0">
                <a:solidFill>
                  <a:schemeClr val="accent1"/>
                </a:solidFill>
                <a:latin typeface="+mn-ea"/>
                <a:cs typeface="+mn-ea"/>
              </a:rPr>
              <a:t>交叉时也反映出买卖信号，当</a:t>
            </a:r>
            <a:r>
              <a:rPr lang="en-US" altLang="zh-CN" sz="4535" dirty="0">
                <a:solidFill>
                  <a:schemeClr val="accent1"/>
                </a:solidFill>
                <a:latin typeface="+mn-ea"/>
                <a:cs typeface="+mn-ea"/>
              </a:rPr>
              <a:t>K</a:t>
            </a:r>
            <a:r>
              <a:rPr lang="zh-CN" altLang="en-US" sz="4535" dirty="0">
                <a:solidFill>
                  <a:schemeClr val="accent1"/>
                </a:solidFill>
                <a:latin typeface="+mn-ea"/>
                <a:cs typeface="+mn-ea"/>
              </a:rPr>
              <a:t>线下穿</a:t>
            </a:r>
            <a:r>
              <a:rPr lang="en-US" altLang="zh-CN" sz="4535" dirty="0">
                <a:solidFill>
                  <a:schemeClr val="accent1"/>
                </a:solidFill>
                <a:latin typeface="+mn-ea"/>
                <a:cs typeface="+mn-ea"/>
              </a:rPr>
              <a:t>D</a:t>
            </a:r>
            <a:r>
              <a:rPr lang="zh-CN" altLang="en-US" sz="4535" dirty="0">
                <a:solidFill>
                  <a:schemeClr val="accent1"/>
                </a:solidFill>
                <a:latin typeface="+mn-ea"/>
                <a:cs typeface="+mn-ea"/>
              </a:rPr>
              <a:t>线时则进入买入状态，称为黄金交叉，反之则进入卖出状态，称为死亡交叉。</a:t>
            </a:r>
            <a:endParaRPr lang="zh-CN" altLang="en-US" sz="4535" dirty="0">
              <a:solidFill>
                <a:schemeClr val="accent1"/>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b="1" dirty="0">
                <a:sym typeface="+mn-ea"/>
              </a:rPr>
              <a:t>Python+SQL+</a:t>
            </a:r>
            <a:r>
              <a:rPr lang="zh-CN" altLang="en-US" b="1" dirty="0">
                <a:sym typeface="+mn-ea"/>
              </a:rPr>
              <a:t>算法</a:t>
            </a:r>
            <a:r>
              <a:rPr lang="en-US" altLang="zh-CN" b="1" dirty="0">
                <a:sym typeface="+mn-ea"/>
              </a:rPr>
              <a:t>+</a:t>
            </a:r>
            <a:r>
              <a:rPr lang="zh-CN" altLang="en-US" b="1" dirty="0">
                <a:sym typeface="+mn-ea"/>
              </a:rPr>
              <a:t>大数据全技能人才培养方案</a:t>
            </a:r>
            <a:endParaRPr lang="zh-CN" altLang="en-US" b="1" dirty="0">
              <a:sym typeface="+mn-ea"/>
            </a:endParaRPr>
          </a:p>
        </p:txBody>
      </p:sp>
      <p:pic>
        <p:nvPicPr>
          <p:cNvPr id="8" name="图片 7"/>
          <p:cNvPicPr>
            <a:picLocks noChangeAspect="1"/>
          </p:cNvPicPr>
          <p:nvPr/>
        </p:nvPicPr>
        <p:blipFill>
          <a:blip r:embed="rId1"/>
          <a:stretch>
            <a:fillRect/>
          </a:stretch>
        </p:blipFill>
        <p:spPr>
          <a:xfrm>
            <a:off x="3583940" y="2397760"/>
            <a:ext cx="3086100" cy="3524250"/>
          </a:xfrm>
          <a:prstGeom prst="rect">
            <a:avLst/>
          </a:prstGeom>
        </p:spPr>
      </p:pic>
      <p:pic>
        <p:nvPicPr>
          <p:cNvPr id="9" name="图片 8"/>
          <p:cNvPicPr>
            <a:picLocks noChangeAspect="1"/>
          </p:cNvPicPr>
          <p:nvPr/>
        </p:nvPicPr>
        <p:blipFill>
          <a:blip r:embed="rId2"/>
          <a:stretch>
            <a:fillRect/>
          </a:stretch>
        </p:blipFill>
        <p:spPr>
          <a:xfrm>
            <a:off x="7766050" y="2397760"/>
            <a:ext cx="2952750" cy="3543300"/>
          </a:xfrm>
          <a:prstGeom prst="rect">
            <a:avLst/>
          </a:prstGeom>
        </p:spPr>
      </p:pic>
      <p:pic>
        <p:nvPicPr>
          <p:cNvPr id="10" name="图片 9"/>
          <p:cNvPicPr>
            <a:picLocks noChangeAspect="1"/>
          </p:cNvPicPr>
          <p:nvPr/>
        </p:nvPicPr>
        <p:blipFill>
          <a:blip r:embed="rId3"/>
          <a:stretch>
            <a:fillRect/>
          </a:stretch>
        </p:blipFill>
        <p:spPr>
          <a:xfrm>
            <a:off x="11755755" y="2397760"/>
            <a:ext cx="3048000" cy="3724275"/>
          </a:xfrm>
          <a:prstGeom prst="rect">
            <a:avLst/>
          </a:prstGeom>
        </p:spPr>
      </p:pic>
      <p:pic>
        <p:nvPicPr>
          <p:cNvPr id="11" name="图片 10"/>
          <p:cNvPicPr>
            <a:picLocks noChangeAspect="1"/>
          </p:cNvPicPr>
          <p:nvPr/>
        </p:nvPicPr>
        <p:blipFill>
          <a:blip r:embed="rId4"/>
          <a:stretch>
            <a:fillRect/>
          </a:stretch>
        </p:blipFill>
        <p:spPr>
          <a:xfrm>
            <a:off x="15835630" y="2388235"/>
            <a:ext cx="3028950" cy="3733800"/>
          </a:xfrm>
          <a:prstGeom prst="rect">
            <a:avLst/>
          </a:prstGeom>
        </p:spPr>
      </p:pic>
      <p:pic>
        <p:nvPicPr>
          <p:cNvPr id="13" name="图片 12"/>
          <p:cNvPicPr>
            <a:picLocks noChangeAspect="1"/>
          </p:cNvPicPr>
          <p:nvPr/>
        </p:nvPicPr>
        <p:blipFill>
          <a:blip r:embed="rId5"/>
          <a:stretch>
            <a:fillRect/>
          </a:stretch>
        </p:blipFill>
        <p:spPr>
          <a:xfrm>
            <a:off x="3622040" y="6867525"/>
            <a:ext cx="3048000" cy="4229100"/>
          </a:xfrm>
          <a:prstGeom prst="rect">
            <a:avLst/>
          </a:prstGeom>
        </p:spPr>
      </p:pic>
      <p:pic>
        <p:nvPicPr>
          <p:cNvPr id="14" name="图片 13"/>
          <p:cNvPicPr>
            <a:picLocks noChangeAspect="1"/>
          </p:cNvPicPr>
          <p:nvPr/>
        </p:nvPicPr>
        <p:blipFill>
          <a:blip r:embed="rId6"/>
          <a:stretch>
            <a:fillRect/>
          </a:stretch>
        </p:blipFill>
        <p:spPr>
          <a:xfrm>
            <a:off x="7766050" y="6867525"/>
            <a:ext cx="2990850" cy="3819525"/>
          </a:xfrm>
          <a:prstGeom prst="rect">
            <a:avLst/>
          </a:prstGeom>
        </p:spPr>
      </p:pic>
      <p:pic>
        <p:nvPicPr>
          <p:cNvPr id="15" name="图片 14"/>
          <p:cNvPicPr>
            <a:picLocks noChangeAspect="1"/>
          </p:cNvPicPr>
          <p:nvPr/>
        </p:nvPicPr>
        <p:blipFill>
          <a:blip r:embed="rId7"/>
          <a:stretch>
            <a:fillRect/>
          </a:stretch>
        </p:blipFill>
        <p:spPr>
          <a:xfrm>
            <a:off x="11972925" y="8048625"/>
            <a:ext cx="7867650" cy="1866900"/>
          </a:xfrm>
          <a:prstGeom prst="rect">
            <a:avLst/>
          </a:prstGeom>
        </p:spPr>
      </p:pic>
      <p:sp>
        <p:nvSpPr>
          <p:cNvPr id="16" name="íṡḷïdè"/>
          <p:cNvSpPr txBox="1"/>
          <p:nvPr/>
        </p:nvSpPr>
        <p:spPr>
          <a:xfrm>
            <a:off x="5817235" y="354901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7" name="íṡḷïdè"/>
          <p:cNvSpPr txBox="1"/>
          <p:nvPr/>
        </p:nvSpPr>
        <p:spPr>
          <a:xfrm>
            <a:off x="99390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8" name="íṡḷïdè"/>
          <p:cNvSpPr txBox="1"/>
          <p:nvPr/>
        </p:nvSpPr>
        <p:spPr>
          <a:xfrm>
            <a:off x="5899785"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9" name="íṡḷïdè"/>
          <p:cNvSpPr txBox="1"/>
          <p:nvPr/>
        </p:nvSpPr>
        <p:spPr>
          <a:xfrm>
            <a:off x="140284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21" name="íṡḷïdè"/>
          <p:cNvSpPr txBox="1"/>
          <p:nvPr/>
        </p:nvSpPr>
        <p:spPr>
          <a:xfrm>
            <a:off x="9939020"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7" name="文本框 6"/>
          <p:cNvSpPr txBox="1"/>
          <p:nvPr/>
        </p:nvSpPr>
        <p:spPr>
          <a:xfrm>
            <a:off x="12901295" y="11259185"/>
            <a:ext cx="7198360" cy="1209675"/>
          </a:xfrm>
          <a:prstGeom prst="rect">
            <a:avLst/>
          </a:prstGeom>
          <a:noFill/>
        </p:spPr>
        <p:txBody>
          <a:bodyPr wrap="square" rtlCol="0">
            <a:spAutoFit/>
          </a:bodyPr>
          <a:p>
            <a:pPr algn="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领取课程大纲和大额限时优惠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pic>
        <p:nvPicPr>
          <p:cNvPr id="3" name="图片 2" descr="E:\项目A组\【A组】微信二维码+微信号\NEsever03.jpgNEsever03"/>
          <p:cNvPicPr>
            <a:picLocks noChangeAspect="1"/>
          </p:cNvPicPr>
          <p:nvPr/>
        </p:nvPicPr>
        <p:blipFill>
          <a:blip r:embed="rId8"/>
          <a:srcRect/>
          <a:stretch>
            <a:fillRect/>
          </a:stretch>
        </p:blipFill>
        <p:spPr>
          <a:xfrm>
            <a:off x="20033615" y="10347325"/>
            <a:ext cx="2157095" cy="2157095"/>
          </a:xfrm>
          <a:prstGeom prst="rect">
            <a:avLst/>
          </a:prstGeom>
        </p:spPr>
      </p:pic>
      <p:pic>
        <p:nvPicPr>
          <p:cNvPr id="4" name="图片 3" descr="/Users/zhuli/Desktop/桌面/暂存/WechatIMG861.jpegWechatIMG861"/>
          <p:cNvPicPr>
            <a:picLocks noChangeAspect="1"/>
          </p:cNvPicPr>
          <p:nvPr/>
        </p:nvPicPr>
        <p:blipFill>
          <a:blip r:embed="rId9"/>
          <a:srcRect/>
          <a:stretch>
            <a:fillRect/>
          </a:stretch>
        </p:blipFill>
        <p:spPr>
          <a:xfrm>
            <a:off x="20099655" y="10347325"/>
            <a:ext cx="2413635" cy="24136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404" y="8306"/>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grpSp>
        <p:nvGrpSpPr>
          <p:cNvPr id="2" name="组合 1"/>
          <p:cNvGrpSpPr/>
          <p:nvPr/>
        </p:nvGrpSpPr>
        <p:grpSpPr>
          <a:xfrm>
            <a:off x="1371676" y="1440230"/>
            <a:ext cx="17882308" cy="7766050"/>
            <a:chOff x="3139192" y="3842914"/>
            <a:chExt cx="15759943" cy="7766050"/>
          </a:xfrm>
        </p:grpSpPr>
        <p:sp>
          <p:nvSpPr>
            <p:cNvPr id="30" name="TextBox 29"/>
            <p:cNvSpPr txBox="1"/>
            <p:nvPr/>
          </p:nvSpPr>
          <p:spPr>
            <a:xfrm>
              <a:off x="5265805" y="3842914"/>
              <a:ext cx="13633330" cy="1585153"/>
            </a:xfrm>
            <a:prstGeom prst="rect">
              <a:avLst/>
            </a:prstGeom>
            <a:noFill/>
          </p:spPr>
          <p:txBody>
            <a:bodyPr wrap="square" rtlCol="0" anchor="t" anchorCtr="0">
              <a:noAutofit/>
            </a:bodyPr>
            <a:lstStyle/>
            <a:p>
              <a:pPr algn="ctr">
                <a:lnSpc>
                  <a:spcPct val="105000"/>
                </a:lnSpc>
              </a:pPr>
              <a:r>
                <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rPr>
                <a:t>导师介绍（Mars老师）</a:t>
              </a:r>
              <a:endPar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sp>
          <p:nvSpPr>
            <p:cNvPr id="17" name="TextBox 53"/>
            <p:cNvSpPr txBox="1"/>
            <p:nvPr/>
          </p:nvSpPr>
          <p:spPr>
            <a:xfrm>
              <a:off x="3139192" y="5977784"/>
              <a:ext cx="13153659" cy="5631180"/>
            </a:xfrm>
            <a:prstGeom prst="rect">
              <a:avLst/>
            </a:prstGeom>
            <a:noFill/>
          </p:spPr>
          <p:txBody>
            <a:bodyPr wrap="square" rtlCol="0">
              <a:spAutoFit/>
            </a:bodyPr>
            <a:lstStyle/>
            <a:p>
              <a:pP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曾任职于大型出行行业公司，</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15</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年教学经验。</a:t>
              </a: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精通Hadoop大数据架构，</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Python</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数据分析，机器学习，量化交易系统设计。</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网易云课堂签约讲师，主讲大数据</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Hadoop</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生态，</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Python</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全栈开发，数据挖掘， 机器学习， 图像处理， </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NLP</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和人工智能课程。</a:t>
              </a:r>
              <a:endPar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拥有国内外各大高校和互联网行业巨头颁发的机器学习与大数据相关证书</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4</a:t>
              </a: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0多项。累计录制各类</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IT</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教学视频</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500</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余集。</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p:txBody>
        </p:sp>
      </p:gr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pic>
        <p:nvPicPr>
          <p:cNvPr id="4098" name="图片 -2147482623" descr="微信图片_20190616221429"/>
          <p:cNvPicPr>
            <a:picLocks noChangeAspect="1"/>
          </p:cNvPicPr>
          <p:nvPr/>
        </p:nvPicPr>
        <p:blipFill>
          <a:blip r:embed="rId4"/>
          <a:stretch>
            <a:fillRect/>
          </a:stretch>
        </p:blipFill>
        <p:spPr>
          <a:xfrm rot="-5400000">
            <a:off x="16048990" y="4052570"/>
            <a:ext cx="6174105" cy="41192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5"/>
          <p:cNvSpPr>
            <a:spLocks noChangeArrowheads="1"/>
          </p:cNvSpPr>
          <p:nvPr/>
        </p:nvSpPr>
        <p:spPr bwMode="auto">
          <a:xfrm>
            <a:off x="9391290" y="2323668"/>
            <a:ext cx="4262902" cy="4280902"/>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solidFill>
                <a:srgbClr val="1475B2"/>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9181303" y="4444619"/>
            <a:ext cx="4682891" cy="2369946"/>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sz="4535">
              <a:latin typeface="微软雅黑" panose="020B0503020204020204" pitchFamily="34" charset="-122"/>
              <a:ea typeface="微软雅黑" panose="020B0503020204020204" pitchFamily="34" charset="-122"/>
            </a:endParaRPr>
          </a:p>
        </p:txBody>
      </p:sp>
      <p:sp>
        <p:nvSpPr>
          <p:cNvPr id="6" name="Oval 9"/>
          <p:cNvSpPr>
            <a:spLocks noChangeArrowheads="1"/>
          </p:cNvSpPr>
          <p:nvPr/>
        </p:nvSpPr>
        <p:spPr bwMode="auto">
          <a:xfrm>
            <a:off x="13732187" y="4288616"/>
            <a:ext cx="263994"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7" name="Oval 10"/>
          <p:cNvSpPr>
            <a:spLocks noChangeArrowheads="1"/>
          </p:cNvSpPr>
          <p:nvPr/>
        </p:nvSpPr>
        <p:spPr bwMode="auto">
          <a:xfrm>
            <a:off x="9046304" y="4288616"/>
            <a:ext cx="260995"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8" name="TextBox 13"/>
          <p:cNvSpPr txBox="1">
            <a:spLocks noChangeArrowheads="1"/>
          </p:cNvSpPr>
          <p:nvPr/>
        </p:nvSpPr>
        <p:spPr bwMode="auto">
          <a:xfrm>
            <a:off x="10048620" y="2963709"/>
            <a:ext cx="2583180" cy="29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sz="18900" dirty="0">
                <a:solidFill>
                  <a:srgbClr val="F8F8F8"/>
                </a:solidFill>
                <a:latin typeface="思源黑体 CN Medium" panose="020B0600000000000000" pitchFamily="34" charset="-122"/>
                <a:ea typeface="思源黑体 CN Medium" panose="020B0600000000000000" pitchFamily="34" charset="-122"/>
              </a:rPr>
              <a:t>03</a:t>
            </a:r>
            <a:endParaRPr lang="zh-CN" altLang="en-US" sz="18900" dirty="0">
              <a:solidFill>
                <a:srgbClr val="F8F8F8"/>
              </a:solidFill>
              <a:latin typeface="思源黑体 CN Medium" panose="020B0600000000000000" pitchFamily="34" charset="-122"/>
              <a:ea typeface="思源黑体 CN Medium" panose="020B0600000000000000" pitchFamily="34" charset="-122"/>
            </a:endParaRPr>
          </a:p>
        </p:txBody>
      </p:sp>
      <p:cxnSp>
        <p:nvCxnSpPr>
          <p:cNvPr id="9" name="直接连接符 15"/>
          <p:cNvCxnSpPr>
            <a:cxnSpLocks noChangeShapeType="1"/>
          </p:cNvCxnSpPr>
          <p:nvPr/>
        </p:nvCxnSpPr>
        <p:spPr bwMode="auto">
          <a:xfrm>
            <a:off x="5941364" y="7561541"/>
            <a:ext cx="11156742" cy="0"/>
          </a:xfrm>
          <a:prstGeom prst="line">
            <a:avLst/>
          </a:prstGeom>
          <a:noFill/>
          <a:ln w="9525" cmpd="sng">
            <a:solidFill>
              <a:srgbClr val="4E4B4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17"/>
          <p:cNvSpPr txBox="1">
            <a:spLocks noChangeArrowheads="1"/>
          </p:cNvSpPr>
          <p:nvPr/>
        </p:nvSpPr>
        <p:spPr bwMode="auto">
          <a:xfrm>
            <a:off x="3923374" y="7561700"/>
            <a:ext cx="1519107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分析结果：利用回溯测试策略效果</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案例演示过程（捕捉</a:t>
            </a:r>
            <a:r>
              <a:rPr lang="en-US" altLang="zh-CN" dirty="0"/>
              <a:t>KDJ</a:t>
            </a:r>
            <a:r>
              <a:rPr lang="zh-CN" altLang="en-US" dirty="0"/>
              <a:t>）</a:t>
            </a:r>
            <a:endParaRPr lang="zh-CN" altLang="en-US" dirty="0"/>
          </a:p>
        </p:txBody>
      </p:sp>
      <p:sp>
        <p:nvSpPr>
          <p:cNvPr id="9" name="文本框 8"/>
          <p:cNvSpPr txBox="1"/>
          <p:nvPr/>
        </p:nvSpPr>
        <p:spPr>
          <a:xfrm>
            <a:off x="1018572" y="2035581"/>
            <a:ext cx="20037751" cy="2122805"/>
          </a:xfrm>
          <a:prstGeom prst="rect">
            <a:avLst/>
          </a:prstGeom>
          <a:noFill/>
        </p:spPr>
        <p:txBody>
          <a:bodyPr wrap="square" rtlCol="0">
            <a:spAutoFit/>
          </a:bodyPr>
          <a:lstStyle/>
          <a:p>
            <a:pPr lvl="0">
              <a:lnSpc>
                <a:spcPct val="150000"/>
              </a:lnSpc>
            </a:pP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rPr>
              <a:t>本节课程整个展示过程采用由浅入深方式进行，准备了多套教案，我们分别来看一下如何一步步带领各位学员学会</a:t>
            </a: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rPr>
              <a:t>K</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rPr>
              <a:t>线形态捕获。</a:t>
            </a:r>
            <a:endPar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109" name="任意多边形 108"/>
          <p:cNvSpPr/>
          <p:nvPr>
            <p:custDataLst>
              <p:tags r:id="rId1"/>
            </p:custDataLst>
          </p:nvPr>
        </p:nvSpPr>
        <p:spPr>
          <a:xfrm>
            <a:off x="10572781" y="6780885"/>
            <a:ext cx="2000002" cy="1051998"/>
          </a:xfrm>
          <a:custGeom>
            <a:avLst/>
            <a:gdLst>
              <a:gd name="connsiteX0" fmla="*/ 0 w 1887981"/>
              <a:gd name="connsiteY0" fmla="*/ 0 h 993074"/>
              <a:gd name="connsiteX1" fmla="*/ 1802581 w 1887981"/>
              <a:gd name="connsiteY1" fmla="*/ 0 h 993074"/>
              <a:gd name="connsiteX2" fmla="*/ 1855559 w 1887981"/>
              <a:gd name="connsiteY2" fmla="*/ 96773 h 993074"/>
              <a:gd name="connsiteX3" fmla="*/ 1750949 w 1887981"/>
              <a:gd name="connsiteY3" fmla="*/ 454478 h 993074"/>
              <a:gd name="connsiteX4" fmla="*/ 826344 w 1887981"/>
              <a:gd name="connsiteY4" fmla="*/ 960652 h 993074"/>
              <a:gd name="connsiteX5" fmla="*/ 468639 w 1887981"/>
              <a:gd name="connsiteY5" fmla="*/ 856042 h 993074"/>
              <a:gd name="connsiteX6" fmla="*/ 0 w 1887981"/>
              <a:gd name="connsiteY6" fmla="*/ 0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981" h="993074">
                <a:moveTo>
                  <a:pt x="0" y="0"/>
                </a:moveTo>
                <a:lnTo>
                  <a:pt x="1802581" y="0"/>
                </a:lnTo>
                <a:lnTo>
                  <a:pt x="1855559" y="96773"/>
                </a:lnTo>
                <a:cubicBezTo>
                  <a:pt x="1925450" y="224439"/>
                  <a:pt x="1878614" y="384588"/>
                  <a:pt x="1750949" y="454478"/>
                </a:cubicBezTo>
                <a:lnTo>
                  <a:pt x="826344" y="960652"/>
                </a:lnTo>
                <a:cubicBezTo>
                  <a:pt x="698679" y="1030543"/>
                  <a:pt x="538530" y="983707"/>
                  <a:pt x="468639" y="856042"/>
                </a:cubicBezTo>
                <a:lnTo>
                  <a:pt x="0" y="0"/>
                </a:lnTo>
                <a:close/>
              </a:path>
            </a:pathLst>
          </a:custGeom>
          <a:solidFill>
            <a:sysClr val="window" lastClr="FFFFFF">
              <a:lumMod val="65000"/>
            </a:sysClr>
          </a:solidFill>
          <a:ln w="76200" cap="flat" cmpd="sng" algn="ctr">
            <a:noFill/>
            <a:prstDash val="solid"/>
            <a:miter lim="800000"/>
          </a:ln>
          <a:effectLst/>
        </p:spPr>
        <p:txBody>
          <a:bodyPr wrap="square" lIns="91440" tIns="45720" rIns="91440" bIns="45720" anchor="ctr" anchorCtr="0">
            <a:normAutofit/>
          </a:bodyPr>
          <a:lstStyle/>
          <a:p>
            <a:pPr algn="ctr"/>
            <a:r>
              <a:rPr lang="en-US" altLang="zh-CN" sz="4000" b="1">
                <a:solidFill>
                  <a:schemeClr val="bg1"/>
                </a:solidFill>
                <a:latin typeface="思源黑体 CN Medium" panose="020B0600000000000000" pitchFamily="34" charset="-122"/>
                <a:ea typeface="思源黑体 CN Medium" panose="020B0600000000000000" pitchFamily="34" charset="-122"/>
              </a:rPr>
              <a:t>2</a:t>
            </a:r>
            <a:endParaRPr lang="en-US" altLang="zh-CN" sz="4000" b="1">
              <a:solidFill>
                <a:schemeClr val="bg1"/>
              </a:solidFill>
              <a:latin typeface="思源黑体 CN Medium" panose="020B0600000000000000" pitchFamily="34" charset="-122"/>
              <a:ea typeface="思源黑体 CN Medium" panose="020B0600000000000000" pitchFamily="34" charset="-122"/>
            </a:endParaRPr>
          </a:p>
        </p:txBody>
      </p:sp>
      <p:sp>
        <p:nvSpPr>
          <p:cNvPr id="110" name="任意多边形 109"/>
          <p:cNvSpPr/>
          <p:nvPr>
            <p:custDataLst>
              <p:tags r:id="rId2"/>
            </p:custDataLst>
          </p:nvPr>
        </p:nvSpPr>
        <p:spPr>
          <a:xfrm>
            <a:off x="10023834" y="4891404"/>
            <a:ext cx="2458481" cy="1889481"/>
          </a:xfrm>
          <a:custGeom>
            <a:avLst/>
            <a:gdLst>
              <a:gd name="connsiteX0" fmla="*/ 1212492 w 2320780"/>
              <a:gd name="connsiteY0" fmla="*/ 1146 h 1783648"/>
              <a:gd name="connsiteX1" fmla="*/ 1419342 w 2320780"/>
              <a:gd name="connsiteY1" fmla="*/ 137033 h 1783648"/>
              <a:gd name="connsiteX2" fmla="*/ 2320780 w 2320780"/>
              <a:gd name="connsiteY2" fmla="*/ 1783648 h 1783648"/>
              <a:gd name="connsiteX3" fmla="*/ 518199 w 2320780"/>
              <a:gd name="connsiteY3" fmla="*/ 1783648 h 1783648"/>
              <a:gd name="connsiteX4" fmla="*/ 32422 w 2320780"/>
              <a:gd name="connsiteY4" fmla="*/ 896301 h 1783648"/>
              <a:gd name="connsiteX5" fmla="*/ 137032 w 2320780"/>
              <a:gd name="connsiteY5" fmla="*/ 538596 h 1783648"/>
              <a:gd name="connsiteX6" fmla="*/ 1061637 w 2320780"/>
              <a:gd name="connsiteY6" fmla="*/ 32422 h 1783648"/>
              <a:gd name="connsiteX7" fmla="*/ 1212492 w 2320780"/>
              <a:gd name="connsiteY7" fmla="*/ 1146 h 178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0780" h="1783648">
                <a:moveTo>
                  <a:pt x="1212492" y="1146"/>
                </a:moveTo>
                <a:cubicBezTo>
                  <a:pt x="1296722" y="9025"/>
                  <a:pt x="1375661" y="57242"/>
                  <a:pt x="1419342" y="137033"/>
                </a:cubicBezTo>
                <a:lnTo>
                  <a:pt x="2320780" y="1783648"/>
                </a:lnTo>
                <a:lnTo>
                  <a:pt x="518199" y="1783648"/>
                </a:lnTo>
                <a:lnTo>
                  <a:pt x="32422" y="896301"/>
                </a:lnTo>
                <a:cubicBezTo>
                  <a:pt x="-37469" y="768636"/>
                  <a:pt x="9367" y="608486"/>
                  <a:pt x="137032" y="538596"/>
                </a:cubicBezTo>
                <a:lnTo>
                  <a:pt x="1061637" y="32422"/>
                </a:lnTo>
                <a:cubicBezTo>
                  <a:pt x="1109512" y="6213"/>
                  <a:pt x="1161954" y="-3581"/>
                  <a:pt x="1212492" y="1146"/>
                </a:cubicBezTo>
                <a:close/>
              </a:path>
            </a:pathLst>
          </a:custGeom>
          <a:solidFill>
            <a:sysClr val="window" lastClr="FFFFFF">
              <a:lumMod val="85000"/>
            </a:sysClr>
          </a:solidFill>
          <a:ln w="76200" cap="flat" cmpd="sng" algn="ctr">
            <a:noFill/>
            <a:prstDash val="solid"/>
            <a:miter lim="800000"/>
          </a:ln>
          <a:effectLst/>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1" name="任意多边形 110"/>
          <p:cNvSpPr/>
          <p:nvPr>
            <p:custDataLst>
              <p:tags r:id="rId3"/>
            </p:custDataLst>
          </p:nvPr>
        </p:nvSpPr>
        <p:spPr bwMode="auto">
          <a:xfrm>
            <a:off x="5360712" y="5657581"/>
            <a:ext cx="757575" cy="64020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2" name="任意多边形 111"/>
          <p:cNvSpPr/>
          <p:nvPr>
            <p:custDataLst>
              <p:tags r:id="rId4"/>
            </p:custDataLst>
          </p:nvPr>
        </p:nvSpPr>
        <p:spPr>
          <a:xfrm>
            <a:off x="2450959" y="6780885"/>
            <a:ext cx="2000002" cy="1051998"/>
          </a:xfrm>
          <a:custGeom>
            <a:avLst/>
            <a:gdLst>
              <a:gd name="connsiteX0" fmla="*/ 0 w 1887981"/>
              <a:gd name="connsiteY0" fmla="*/ 0 h 993074"/>
              <a:gd name="connsiteX1" fmla="*/ 1802581 w 1887981"/>
              <a:gd name="connsiteY1" fmla="*/ 0 h 993074"/>
              <a:gd name="connsiteX2" fmla="*/ 1855559 w 1887981"/>
              <a:gd name="connsiteY2" fmla="*/ 96773 h 993074"/>
              <a:gd name="connsiteX3" fmla="*/ 1750949 w 1887981"/>
              <a:gd name="connsiteY3" fmla="*/ 454478 h 993074"/>
              <a:gd name="connsiteX4" fmla="*/ 826344 w 1887981"/>
              <a:gd name="connsiteY4" fmla="*/ 960652 h 993074"/>
              <a:gd name="connsiteX5" fmla="*/ 468639 w 1887981"/>
              <a:gd name="connsiteY5" fmla="*/ 856042 h 993074"/>
              <a:gd name="connsiteX6" fmla="*/ 0 w 1887981"/>
              <a:gd name="connsiteY6" fmla="*/ 0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981" h="993074">
                <a:moveTo>
                  <a:pt x="0" y="0"/>
                </a:moveTo>
                <a:lnTo>
                  <a:pt x="1802581" y="0"/>
                </a:lnTo>
                <a:lnTo>
                  <a:pt x="1855559" y="96773"/>
                </a:lnTo>
                <a:cubicBezTo>
                  <a:pt x="1925450" y="224439"/>
                  <a:pt x="1878614" y="384588"/>
                  <a:pt x="1750949" y="454478"/>
                </a:cubicBezTo>
                <a:lnTo>
                  <a:pt x="826344" y="960652"/>
                </a:lnTo>
                <a:cubicBezTo>
                  <a:pt x="698679" y="1030543"/>
                  <a:pt x="538530" y="983707"/>
                  <a:pt x="468639" y="856042"/>
                </a:cubicBezTo>
                <a:lnTo>
                  <a:pt x="0" y="0"/>
                </a:lnTo>
                <a:close/>
              </a:path>
            </a:pathLst>
          </a:custGeom>
          <a:solidFill>
            <a:srgbClr val="1F74AD">
              <a:lumMod val="75000"/>
            </a:srgbClr>
          </a:solidFill>
          <a:ln w="76200" cap="flat" cmpd="sng" algn="ctr">
            <a:noFill/>
            <a:prstDash val="solid"/>
            <a:miter lim="800000"/>
          </a:ln>
          <a:effectLst/>
        </p:spPr>
        <p:txBody>
          <a:bodyPr wrap="square" lIns="91440" tIns="45720" rIns="91440" bIns="45720" anchor="ctr" anchorCtr="0">
            <a:normAutofit/>
          </a:bodyPr>
          <a:lstStyle/>
          <a:p>
            <a:pPr algn="ctr"/>
            <a:r>
              <a:rPr lang="en-US" altLang="zh-CN" sz="4000" b="1">
                <a:solidFill>
                  <a:schemeClr val="bg1"/>
                </a:solidFill>
                <a:latin typeface="思源黑体 CN Medium" panose="020B0600000000000000" pitchFamily="34" charset="-122"/>
                <a:ea typeface="思源黑体 CN Medium" panose="020B0600000000000000" pitchFamily="34" charset="-122"/>
              </a:rPr>
              <a:t>1</a:t>
            </a:r>
            <a:endParaRPr lang="en-US" altLang="zh-CN" sz="4000" b="1">
              <a:solidFill>
                <a:schemeClr val="bg1"/>
              </a:solidFill>
              <a:latin typeface="思源黑体 CN Medium" panose="020B0600000000000000" pitchFamily="34" charset="-122"/>
              <a:ea typeface="思源黑体 CN Medium" panose="020B0600000000000000" pitchFamily="34" charset="-122"/>
            </a:endParaRPr>
          </a:p>
        </p:txBody>
      </p:sp>
      <p:sp>
        <p:nvSpPr>
          <p:cNvPr id="113" name="任意多边形 112"/>
          <p:cNvSpPr/>
          <p:nvPr>
            <p:custDataLst>
              <p:tags r:id="rId5"/>
            </p:custDataLst>
          </p:nvPr>
        </p:nvSpPr>
        <p:spPr>
          <a:xfrm>
            <a:off x="1902012" y="4891404"/>
            <a:ext cx="2458481" cy="1889481"/>
          </a:xfrm>
          <a:custGeom>
            <a:avLst/>
            <a:gdLst>
              <a:gd name="connsiteX0" fmla="*/ 1212492 w 2320780"/>
              <a:gd name="connsiteY0" fmla="*/ 1146 h 1783648"/>
              <a:gd name="connsiteX1" fmla="*/ 1419342 w 2320780"/>
              <a:gd name="connsiteY1" fmla="*/ 137033 h 1783648"/>
              <a:gd name="connsiteX2" fmla="*/ 2320780 w 2320780"/>
              <a:gd name="connsiteY2" fmla="*/ 1783648 h 1783648"/>
              <a:gd name="connsiteX3" fmla="*/ 518199 w 2320780"/>
              <a:gd name="connsiteY3" fmla="*/ 1783648 h 1783648"/>
              <a:gd name="connsiteX4" fmla="*/ 32422 w 2320780"/>
              <a:gd name="connsiteY4" fmla="*/ 896301 h 1783648"/>
              <a:gd name="connsiteX5" fmla="*/ 137032 w 2320780"/>
              <a:gd name="connsiteY5" fmla="*/ 538596 h 1783648"/>
              <a:gd name="connsiteX6" fmla="*/ 1061637 w 2320780"/>
              <a:gd name="connsiteY6" fmla="*/ 32422 h 1783648"/>
              <a:gd name="connsiteX7" fmla="*/ 1212492 w 2320780"/>
              <a:gd name="connsiteY7" fmla="*/ 1146 h 178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0780" h="1783648">
                <a:moveTo>
                  <a:pt x="1212492" y="1146"/>
                </a:moveTo>
                <a:cubicBezTo>
                  <a:pt x="1296722" y="9025"/>
                  <a:pt x="1375661" y="57242"/>
                  <a:pt x="1419342" y="137033"/>
                </a:cubicBezTo>
                <a:lnTo>
                  <a:pt x="2320780" y="1783648"/>
                </a:lnTo>
                <a:lnTo>
                  <a:pt x="518199" y="1783648"/>
                </a:lnTo>
                <a:lnTo>
                  <a:pt x="32422" y="896301"/>
                </a:lnTo>
                <a:cubicBezTo>
                  <a:pt x="-37469" y="768636"/>
                  <a:pt x="9367" y="608486"/>
                  <a:pt x="137032" y="538596"/>
                </a:cubicBezTo>
                <a:lnTo>
                  <a:pt x="1061637" y="32422"/>
                </a:lnTo>
                <a:cubicBezTo>
                  <a:pt x="1109512" y="6213"/>
                  <a:pt x="1161954" y="-3581"/>
                  <a:pt x="1212492" y="1146"/>
                </a:cubicBezTo>
                <a:close/>
              </a:path>
            </a:pathLst>
          </a:custGeom>
          <a:solidFill>
            <a:srgbClr val="1F74AD"/>
          </a:solidFill>
          <a:ln w="76200" cap="flat" cmpd="sng" algn="ctr">
            <a:noFill/>
            <a:prstDash val="solid"/>
            <a:miter lim="800000"/>
          </a:ln>
          <a:effectLst/>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4" name="任意多边形 113"/>
          <p:cNvSpPr/>
          <p:nvPr>
            <p:custDataLst>
              <p:tags r:id="rId6"/>
            </p:custDataLst>
          </p:nvPr>
        </p:nvSpPr>
        <p:spPr bwMode="auto">
          <a:xfrm>
            <a:off x="2643895" y="5610187"/>
            <a:ext cx="760330"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15" name="矩形 114"/>
          <p:cNvSpPr/>
          <p:nvPr>
            <p:custDataLst>
              <p:tags r:id="rId7"/>
            </p:custDataLst>
          </p:nvPr>
        </p:nvSpPr>
        <p:spPr bwMode="auto">
          <a:xfrm>
            <a:off x="1316990" y="8982710"/>
            <a:ext cx="3646805" cy="184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a:lnSpc>
                <a:spcPct val="130000"/>
              </a:lnSpc>
            </a:pPr>
            <a:r>
              <a:rPr lang="zh-CN" altLang="en-US"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利用</a:t>
            </a:r>
            <a:r>
              <a:rPr lang="en-US" altLang="zh-CN"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Python</a:t>
            </a:r>
            <a:endParaRPr lang="en-US" altLang="zh-CN"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a:p>
            <a:pPr algn="ctr">
              <a:lnSpc>
                <a:spcPct val="130000"/>
              </a:lnSpc>
            </a:pPr>
            <a:r>
              <a:rPr lang="zh-CN" altLang="en-US"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绘制</a:t>
            </a:r>
            <a:r>
              <a:rPr lang="en-US" altLang="zh-CN"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KDJ</a:t>
            </a:r>
            <a:endParaRPr lang="en-US" altLang="zh-CN" sz="32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16" name="文本框 115"/>
          <p:cNvSpPr txBox="1"/>
          <p:nvPr>
            <p:custDataLst>
              <p:tags r:id="rId8"/>
            </p:custDataLst>
          </p:nvPr>
        </p:nvSpPr>
        <p:spPr bwMode="auto">
          <a:xfrm>
            <a:off x="1290955" y="8319770"/>
            <a:ext cx="3853815"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b" anchorCtr="0">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eaLnBrk="1" hangingPunct="1">
              <a:lnSpc>
                <a:spcPct val="100000"/>
              </a:lnSpc>
              <a:spcBef>
                <a:spcPct val="0"/>
              </a:spcBef>
              <a:buFontTx/>
              <a:buNone/>
            </a:pP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常见</a:t>
            </a:r>
            <a:r>
              <a:rPr lang="en-US" altLang="zh-CN"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K</a:t>
            </a: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线绘制</a:t>
            </a:r>
            <a:endPar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22" name="文本框 121"/>
          <p:cNvSpPr txBox="1"/>
          <p:nvPr>
            <p:custDataLst>
              <p:tags r:id="rId9"/>
            </p:custDataLst>
          </p:nvPr>
        </p:nvSpPr>
        <p:spPr bwMode="auto">
          <a:xfrm>
            <a:off x="9720580" y="8896985"/>
            <a:ext cx="3978910"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b" anchorCtr="0">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eaLnBrk="1" hangingPunct="1">
              <a:lnSpc>
                <a:spcPct val="100000"/>
              </a:lnSpc>
              <a:spcBef>
                <a:spcPct val="0"/>
              </a:spcBef>
              <a:buFontTx/>
              <a:buNone/>
            </a:pP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捕获超买和</a:t>
            </a:r>
            <a:endPar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a:p>
            <a:pPr algn="ctr" eaLnBrk="1" hangingPunct="1">
              <a:lnSpc>
                <a:spcPct val="100000"/>
              </a:lnSpc>
              <a:spcBef>
                <a:spcPct val="0"/>
              </a:spcBef>
              <a:buFontTx/>
              <a:buNone/>
            </a:pP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超卖状态</a:t>
            </a:r>
            <a:endPar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34" name="任意多边形 133"/>
          <p:cNvSpPr/>
          <p:nvPr>
            <p:custDataLst>
              <p:tags r:id="rId10"/>
            </p:custDataLst>
          </p:nvPr>
        </p:nvSpPr>
        <p:spPr bwMode="auto">
          <a:xfrm>
            <a:off x="10783990" y="5657581"/>
            <a:ext cx="757575" cy="64020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37" name="任意多边形 136"/>
          <p:cNvSpPr/>
          <p:nvPr>
            <p:custDataLst>
              <p:tags r:id="rId11"/>
            </p:custDataLst>
          </p:nvPr>
        </p:nvSpPr>
        <p:spPr bwMode="auto">
          <a:xfrm>
            <a:off x="8067173" y="5610187"/>
            <a:ext cx="760330"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0" name="任意多边形 139"/>
          <p:cNvSpPr/>
          <p:nvPr>
            <p:custDataLst>
              <p:tags r:id="rId12"/>
            </p:custDataLst>
          </p:nvPr>
        </p:nvSpPr>
        <p:spPr bwMode="auto">
          <a:xfrm>
            <a:off x="16207267" y="5657581"/>
            <a:ext cx="757575" cy="64020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3" name="任意多边形 142"/>
          <p:cNvSpPr/>
          <p:nvPr>
            <p:custDataLst>
              <p:tags r:id="rId13"/>
            </p:custDataLst>
          </p:nvPr>
        </p:nvSpPr>
        <p:spPr bwMode="auto">
          <a:xfrm>
            <a:off x="13490451" y="5610187"/>
            <a:ext cx="760330"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4" name="文本框 143"/>
          <p:cNvSpPr txBox="1"/>
          <p:nvPr>
            <p:custDataLst>
              <p:tags r:id="rId14"/>
            </p:custDataLst>
          </p:nvPr>
        </p:nvSpPr>
        <p:spPr bwMode="auto">
          <a:xfrm>
            <a:off x="17788890" y="8982710"/>
            <a:ext cx="3472815"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b" anchorCtr="0">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eaLnBrk="1" hangingPunct="1">
              <a:lnSpc>
                <a:spcPct val="100000"/>
              </a:lnSpc>
              <a:spcBef>
                <a:spcPct val="0"/>
              </a:spcBef>
              <a:buFontTx/>
              <a:buNone/>
            </a:pPr>
            <a:r>
              <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rPr>
              <a:t>捕获黄金交叉和死亡交叉</a:t>
            </a:r>
            <a:endParaRPr lang="zh-CN" altLang="en-US" sz="4000" b="1"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47" name="任意多边形 146"/>
          <p:cNvSpPr/>
          <p:nvPr>
            <p:custDataLst>
              <p:tags r:id="rId15"/>
            </p:custDataLst>
          </p:nvPr>
        </p:nvSpPr>
        <p:spPr>
          <a:xfrm>
            <a:off x="18694495" y="6817640"/>
            <a:ext cx="2000002" cy="1051998"/>
          </a:xfrm>
          <a:custGeom>
            <a:avLst/>
            <a:gdLst>
              <a:gd name="connsiteX0" fmla="*/ 0 w 1887981"/>
              <a:gd name="connsiteY0" fmla="*/ 0 h 993074"/>
              <a:gd name="connsiteX1" fmla="*/ 1802581 w 1887981"/>
              <a:gd name="connsiteY1" fmla="*/ 0 h 993074"/>
              <a:gd name="connsiteX2" fmla="*/ 1855559 w 1887981"/>
              <a:gd name="connsiteY2" fmla="*/ 96773 h 993074"/>
              <a:gd name="connsiteX3" fmla="*/ 1750949 w 1887981"/>
              <a:gd name="connsiteY3" fmla="*/ 454478 h 993074"/>
              <a:gd name="connsiteX4" fmla="*/ 826344 w 1887981"/>
              <a:gd name="connsiteY4" fmla="*/ 960652 h 993074"/>
              <a:gd name="connsiteX5" fmla="*/ 468639 w 1887981"/>
              <a:gd name="connsiteY5" fmla="*/ 856042 h 993074"/>
              <a:gd name="connsiteX6" fmla="*/ 0 w 1887981"/>
              <a:gd name="connsiteY6" fmla="*/ 0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981" h="993074">
                <a:moveTo>
                  <a:pt x="0" y="0"/>
                </a:moveTo>
                <a:lnTo>
                  <a:pt x="1802581" y="0"/>
                </a:lnTo>
                <a:lnTo>
                  <a:pt x="1855559" y="96773"/>
                </a:lnTo>
                <a:cubicBezTo>
                  <a:pt x="1925450" y="224439"/>
                  <a:pt x="1878614" y="384588"/>
                  <a:pt x="1750949" y="454478"/>
                </a:cubicBezTo>
                <a:lnTo>
                  <a:pt x="826344" y="960652"/>
                </a:lnTo>
                <a:cubicBezTo>
                  <a:pt x="698679" y="1030543"/>
                  <a:pt x="538530" y="983707"/>
                  <a:pt x="468639" y="856042"/>
                </a:cubicBezTo>
                <a:lnTo>
                  <a:pt x="0" y="0"/>
                </a:lnTo>
                <a:close/>
              </a:path>
            </a:pathLst>
          </a:custGeom>
          <a:solidFill>
            <a:srgbClr val="1F74AD">
              <a:lumMod val="75000"/>
            </a:srgbClr>
          </a:solidFill>
          <a:ln w="76200" cap="flat" cmpd="sng" algn="ctr">
            <a:noFill/>
            <a:prstDash val="solid"/>
            <a:miter lim="800000"/>
          </a:ln>
          <a:effectLst/>
        </p:spPr>
        <p:txBody>
          <a:bodyPr wrap="square" lIns="91440" tIns="45720" rIns="91440" bIns="45720" anchor="ctr" anchorCtr="0">
            <a:normAutofit/>
          </a:bodyPr>
          <a:lstStyle/>
          <a:p>
            <a:pPr algn="ctr"/>
            <a:r>
              <a:rPr lang="en-US" altLang="zh-CN" sz="4000" b="1" dirty="0">
                <a:solidFill>
                  <a:schemeClr val="bg1"/>
                </a:solidFill>
                <a:latin typeface="思源黑体 CN Medium" panose="020B0600000000000000" pitchFamily="34" charset="-122"/>
                <a:ea typeface="思源黑体 CN Medium" panose="020B0600000000000000" pitchFamily="34" charset="-122"/>
              </a:rPr>
              <a:t>3</a:t>
            </a:r>
            <a:endParaRPr lang="en-US" altLang="zh-CN" sz="4000" b="1" dirty="0">
              <a:solidFill>
                <a:schemeClr val="bg1"/>
              </a:solidFill>
              <a:latin typeface="思源黑体 CN Medium" panose="020B0600000000000000" pitchFamily="34" charset="-122"/>
              <a:ea typeface="思源黑体 CN Medium" panose="020B0600000000000000" pitchFamily="34" charset="-122"/>
            </a:endParaRPr>
          </a:p>
        </p:txBody>
      </p:sp>
      <p:sp>
        <p:nvSpPr>
          <p:cNvPr id="148" name="任意多边形 147"/>
          <p:cNvSpPr/>
          <p:nvPr>
            <p:custDataLst>
              <p:tags r:id="rId16"/>
            </p:custDataLst>
          </p:nvPr>
        </p:nvSpPr>
        <p:spPr>
          <a:xfrm>
            <a:off x="18145550" y="4928160"/>
            <a:ext cx="2458481" cy="1889481"/>
          </a:xfrm>
          <a:custGeom>
            <a:avLst/>
            <a:gdLst>
              <a:gd name="connsiteX0" fmla="*/ 1212492 w 2320780"/>
              <a:gd name="connsiteY0" fmla="*/ 1146 h 1783648"/>
              <a:gd name="connsiteX1" fmla="*/ 1419342 w 2320780"/>
              <a:gd name="connsiteY1" fmla="*/ 137033 h 1783648"/>
              <a:gd name="connsiteX2" fmla="*/ 2320780 w 2320780"/>
              <a:gd name="connsiteY2" fmla="*/ 1783648 h 1783648"/>
              <a:gd name="connsiteX3" fmla="*/ 518199 w 2320780"/>
              <a:gd name="connsiteY3" fmla="*/ 1783648 h 1783648"/>
              <a:gd name="connsiteX4" fmla="*/ 32422 w 2320780"/>
              <a:gd name="connsiteY4" fmla="*/ 896301 h 1783648"/>
              <a:gd name="connsiteX5" fmla="*/ 137032 w 2320780"/>
              <a:gd name="connsiteY5" fmla="*/ 538596 h 1783648"/>
              <a:gd name="connsiteX6" fmla="*/ 1061637 w 2320780"/>
              <a:gd name="connsiteY6" fmla="*/ 32422 h 1783648"/>
              <a:gd name="connsiteX7" fmla="*/ 1212492 w 2320780"/>
              <a:gd name="connsiteY7" fmla="*/ 1146 h 178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0780" h="1783648">
                <a:moveTo>
                  <a:pt x="1212492" y="1146"/>
                </a:moveTo>
                <a:cubicBezTo>
                  <a:pt x="1296722" y="9025"/>
                  <a:pt x="1375661" y="57242"/>
                  <a:pt x="1419342" y="137033"/>
                </a:cubicBezTo>
                <a:lnTo>
                  <a:pt x="2320780" y="1783648"/>
                </a:lnTo>
                <a:lnTo>
                  <a:pt x="518199" y="1783648"/>
                </a:lnTo>
                <a:lnTo>
                  <a:pt x="32422" y="896301"/>
                </a:lnTo>
                <a:cubicBezTo>
                  <a:pt x="-37469" y="768636"/>
                  <a:pt x="9367" y="608486"/>
                  <a:pt x="137032" y="538596"/>
                </a:cubicBezTo>
                <a:lnTo>
                  <a:pt x="1061637" y="32422"/>
                </a:lnTo>
                <a:cubicBezTo>
                  <a:pt x="1109512" y="6213"/>
                  <a:pt x="1161954" y="-3581"/>
                  <a:pt x="1212492" y="1146"/>
                </a:cubicBezTo>
                <a:close/>
              </a:path>
            </a:pathLst>
          </a:custGeom>
          <a:solidFill>
            <a:srgbClr val="1F74AD"/>
          </a:solidFill>
          <a:ln w="76200" cap="flat" cmpd="sng" algn="ctr">
            <a:noFill/>
            <a:prstDash val="solid"/>
            <a:miter lim="800000"/>
          </a:ln>
          <a:effectLst/>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
        <p:nvSpPr>
          <p:cNvPr id="149" name="任意多边形 148"/>
          <p:cNvSpPr/>
          <p:nvPr>
            <p:custDataLst>
              <p:tags r:id="rId17"/>
            </p:custDataLst>
          </p:nvPr>
        </p:nvSpPr>
        <p:spPr bwMode="auto">
          <a:xfrm>
            <a:off x="18887431" y="5646943"/>
            <a:ext cx="760332" cy="64253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wrap="square" lIns="91440" tIns="45720" rIns="91440" bIns="45720" anchor="ctr">
            <a:normAutofit/>
          </a:bodyPr>
          <a:lstStyle/>
          <a:p>
            <a:pPr algn="ctr"/>
            <a:endParaRPr>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5"/>
          <p:cNvSpPr>
            <a:spLocks noChangeArrowheads="1"/>
          </p:cNvSpPr>
          <p:nvPr/>
        </p:nvSpPr>
        <p:spPr bwMode="auto">
          <a:xfrm>
            <a:off x="9391290" y="2532098"/>
            <a:ext cx="4262902" cy="4280902"/>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solidFill>
                <a:srgbClr val="1475B2"/>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9181303" y="4653049"/>
            <a:ext cx="4682891" cy="2369946"/>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sz="4535">
              <a:latin typeface="微软雅黑" panose="020B0503020204020204" pitchFamily="34" charset="-122"/>
              <a:ea typeface="微软雅黑" panose="020B0503020204020204" pitchFamily="34" charset="-122"/>
            </a:endParaRPr>
          </a:p>
        </p:txBody>
      </p:sp>
      <p:sp>
        <p:nvSpPr>
          <p:cNvPr id="6" name="Oval 9"/>
          <p:cNvSpPr>
            <a:spLocks noChangeArrowheads="1"/>
          </p:cNvSpPr>
          <p:nvPr/>
        </p:nvSpPr>
        <p:spPr bwMode="auto">
          <a:xfrm>
            <a:off x="13732187" y="4497046"/>
            <a:ext cx="263994"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7" name="Oval 10"/>
          <p:cNvSpPr>
            <a:spLocks noChangeArrowheads="1"/>
          </p:cNvSpPr>
          <p:nvPr/>
        </p:nvSpPr>
        <p:spPr bwMode="auto">
          <a:xfrm>
            <a:off x="9046304" y="4497046"/>
            <a:ext cx="260995"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8" name="TextBox 13"/>
          <p:cNvSpPr txBox="1">
            <a:spLocks noChangeArrowheads="1"/>
          </p:cNvSpPr>
          <p:nvPr/>
        </p:nvSpPr>
        <p:spPr bwMode="auto">
          <a:xfrm>
            <a:off x="10048620" y="3172139"/>
            <a:ext cx="3063240" cy="29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900" dirty="0">
                <a:solidFill>
                  <a:srgbClr val="F8F8F8"/>
                </a:solidFill>
                <a:latin typeface="思源黑体 CN Medium" panose="020B0600000000000000" pitchFamily="34" charset="-122"/>
                <a:ea typeface="思源黑体 CN Medium" panose="020B0600000000000000" pitchFamily="34" charset="-122"/>
              </a:rPr>
              <a:t>04</a:t>
            </a:r>
            <a:endParaRPr lang="zh-CN" altLang="en-US" sz="18900" dirty="0">
              <a:solidFill>
                <a:srgbClr val="F8F8F8"/>
              </a:solidFill>
              <a:latin typeface="思源黑体 CN Medium" panose="020B0600000000000000" pitchFamily="34" charset="-122"/>
              <a:ea typeface="思源黑体 CN Medium" panose="020B0600000000000000" pitchFamily="34" charset="-122"/>
            </a:endParaRPr>
          </a:p>
        </p:txBody>
      </p:sp>
      <p:cxnSp>
        <p:nvCxnSpPr>
          <p:cNvPr id="9" name="直接连接符 15"/>
          <p:cNvCxnSpPr>
            <a:cxnSpLocks noChangeShapeType="1"/>
          </p:cNvCxnSpPr>
          <p:nvPr/>
        </p:nvCxnSpPr>
        <p:spPr bwMode="auto">
          <a:xfrm>
            <a:off x="5941364" y="7769971"/>
            <a:ext cx="11156742" cy="0"/>
          </a:xfrm>
          <a:prstGeom prst="line">
            <a:avLst/>
          </a:prstGeom>
          <a:noFill/>
          <a:ln w="9525" cmpd="sng">
            <a:solidFill>
              <a:srgbClr val="4E4B4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17"/>
          <p:cNvSpPr txBox="1">
            <a:spLocks noChangeArrowheads="1"/>
          </p:cNvSpPr>
          <p:nvPr/>
        </p:nvSpPr>
        <p:spPr bwMode="auto">
          <a:xfrm>
            <a:off x="2519694" y="8047990"/>
            <a:ext cx="18268288"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6000" b="1" dirty="0">
                <a:solidFill>
                  <a:schemeClr val="tx1">
                    <a:lumMod val="75000"/>
                    <a:lumOff val="25000"/>
                  </a:schemeClr>
                </a:solidFill>
                <a:ea typeface="思源黑体 CN Heavy" panose="020B0A00000000000000" charset="-122"/>
                <a:cs typeface="Times New Roman" panose="02020603050405020304" pitchFamily="18" charset="0"/>
              </a:rPr>
              <a:t>分享 </a:t>
            </a:r>
            <a:r>
              <a:rPr lang="en-US" altLang="zh-CN" sz="6000" b="1" dirty="0">
                <a:solidFill>
                  <a:schemeClr val="tx1">
                    <a:lumMod val="75000"/>
                    <a:lumOff val="25000"/>
                  </a:schemeClr>
                </a:solidFill>
                <a:ea typeface="思源黑体 CN Heavy" panose="020B0A00000000000000" charset="-122"/>
                <a:cs typeface="Times New Roman" panose="02020603050405020304" pitchFamily="18" charset="0"/>
              </a:rPr>
              <a:t>- </a:t>
            </a:r>
            <a:r>
              <a:rPr lang="zh-CN" altLang="en-US" sz="6000" b="1" dirty="0">
                <a:solidFill>
                  <a:schemeClr val="tx1">
                    <a:lumMod val="75000"/>
                    <a:lumOff val="25000"/>
                  </a:schemeClr>
                </a:solidFill>
                <a:ea typeface="思源黑体 CN Heavy" panose="020B0A00000000000000" charset="-122"/>
                <a:cs typeface="Times New Roman" panose="02020603050405020304" pitchFamily="18" charset="0"/>
              </a:rPr>
              <a:t>如何成为高级数据分析师？</a:t>
            </a:r>
            <a:endParaRPr lang="zh-CN" altLang="en-US" sz="6000" b="1" dirty="0">
              <a:solidFill>
                <a:schemeClr val="tx1">
                  <a:lumMod val="75000"/>
                  <a:lumOff val="25000"/>
                </a:schemeClr>
              </a:solidFill>
              <a:ea typeface="思源黑体 CN Heavy" panose="020B0A00000000000000" charset="-122"/>
              <a:cs typeface="Times New Roman" panose="02020603050405020304" pitchFamily="18" charset="0"/>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latin typeface="思源黑体 CN Medium" panose="020B0600000000000000" pitchFamily="34" charset="-122"/>
                <a:ea typeface="思源黑体 CN Medium" panose="020B0600000000000000" pitchFamily="34" charset="-122"/>
              </a:rPr>
              <a:t>数据分析师的就业前景</a:t>
            </a:r>
            <a:endParaRPr lang="zh-CN" altLang="en-US" b="1" dirty="0">
              <a:latin typeface="思源黑体 CN Medium" panose="020B0600000000000000" pitchFamily="34" charset="-122"/>
              <a:ea typeface="思源黑体 CN Medium" panose="020B0600000000000000" pitchFamily="34" charset="-122"/>
            </a:endParaRPr>
          </a:p>
        </p:txBody>
      </p:sp>
      <p:pic>
        <p:nvPicPr>
          <p:cNvPr id="6" name="图片 5"/>
          <p:cNvPicPr>
            <a:picLocks noChangeAspect="1"/>
          </p:cNvPicPr>
          <p:nvPr/>
        </p:nvPicPr>
        <p:blipFill>
          <a:blip r:embed="rId1"/>
          <a:stretch>
            <a:fillRect/>
          </a:stretch>
        </p:blipFill>
        <p:spPr>
          <a:xfrm>
            <a:off x="1121410" y="3675380"/>
            <a:ext cx="20796885" cy="5609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solidFill>
                  <a:srgbClr val="0070C0"/>
                </a:solidFill>
                <a:latin typeface="思源黑体 CN Medium" panose="020B0600000000000000" pitchFamily="34" charset="-122"/>
                <a:ea typeface="思源黑体 CN Medium" panose="020B0600000000000000" pitchFamily="34" charset="-122"/>
                <a:sym typeface="+mn-ea"/>
              </a:rPr>
              <a:t>高级数据分析师需要哪些技能？</a:t>
            </a:r>
            <a:endParaRPr lang="en-US" dirty="0">
              <a:latin typeface="思源黑体 CN Medium" panose="020B0600000000000000" pitchFamily="34" charset="-122"/>
              <a:ea typeface="思源黑体 CN Medium" panose="020B0600000000000000" pitchFamily="34" charset="-122"/>
            </a:endParaRPr>
          </a:p>
        </p:txBody>
      </p:sp>
      <p:sp>
        <p:nvSpPr>
          <p:cNvPr id="7" name="文本框 6"/>
          <p:cNvSpPr txBox="1"/>
          <p:nvPr/>
        </p:nvSpPr>
        <p:spPr>
          <a:xfrm>
            <a:off x="2114694" y="2043627"/>
            <a:ext cx="14803755" cy="1050925"/>
          </a:xfrm>
          <a:prstGeom prst="rect">
            <a:avLst/>
          </a:prstGeom>
          <a:noFill/>
        </p:spPr>
        <p:txBody>
          <a:bodyPr wrap="square" rtlCol="0">
            <a:spAutoFit/>
          </a:bodyPr>
          <a:lstStyle/>
          <a:p>
            <a:pPr lvl="0">
              <a:lnSpc>
                <a:spcPct val="150000"/>
              </a:lnSpc>
            </a:pPr>
            <a:r>
              <a:rPr lang="zh-CN" altLang="en-US"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rPr>
              <a:t>你需要达到的各项要求，看看哪些你还不会？</a:t>
            </a:r>
            <a:endParaRPr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2" name="矩形 1"/>
          <p:cNvSpPr/>
          <p:nvPr/>
        </p:nvSpPr>
        <p:spPr>
          <a:xfrm>
            <a:off x="1439694" y="23932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8" name="文本框 7"/>
          <p:cNvSpPr txBox="1"/>
          <p:nvPr/>
        </p:nvSpPr>
        <p:spPr>
          <a:xfrm>
            <a:off x="13392244" y="8804713"/>
            <a:ext cx="5314275" cy="768415"/>
          </a:xfrm>
          <a:prstGeom prst="rect">
            <a:avLst/>
          </a:prstGeom>
          <a:noFill/>
        </p:spPr>
        <p:txBody>
          <a:bodyPr wrap="none" rtlCol="0">
            <a:spAutoFit/>
          </a:bodyPr>
          <a:lstStyle/>
          <a:p>
            <a:pPr algn="l">
              <a:lnSpc>
                <a:spcPct val="120000"/>
              </a:lnSpc>
            </a:pPr>
            <a:r>
              <a:rPr lang="zh-CN" altLang="en-US" sz="4000" dirty="0">
                <a:solidFill>
                  <a:srgbClr val="FF0000"/>
                </a:solidFill>
                <a:latin typeface="思源黑体 CN Normal" panose="020B0400000000000000" pitchFamily="34" charset="-122"/>
                <a:ea typeface="思源黑体 CN Normal" panose="020B0400000000000000" pitchFamily="34" charset="-122"/>
              </a:rPr>
              <a:t>是不是发现都还不会？</a:t>
            </a:r>
            <a:endParaRPr lang="zh-CN" altLang="en-US" sz="4000" dirty="0">
              <a:solidFill>
                <a:srgbClr val="FF0000"/>
              </a:solidFill>
              <a:latin typeface="思源黑体 CN Normal" panose="020B0400000000000000" pitchFamily="34" charset="-122"/>
              <a:ea typeface="思源黑体 CN Normal" panose="020B0400000000000000" pitchFamily="34" charset="-122"/>
            </a:endParaRPr>
          </a:p>
        </p:txBody>
      </p:sp>
      <p:pic>
        <p:nvPicPr>
          <p:cNvPr id="3" name="图片 2"/>
          <p:cNvPicPr>
            <a:picLocks noChangeAspect="1"/>
          </p:cNvPicPr>
          <p:nvPr/>
        </p:nvPicPr>
        <p:blipFill>
          <a:blip r:embed="rId1">
            <a:clrChange>
              <a:clrFrom>
                <a:srgbClr val="ECF4F9">
                  <a:alpha val="100000"/>
                </a:srgbClr>
              </a:clrFrom>
              <a:clrTo>
                <a:srgbClr val="ECF4F9">
                  <a:alpha val="100000"/>
                  <a:alpha val="0"/>
                </a:srgbClr>
              </a:clrTo>
            </a:clrChange>
          </a:blip>
          <a:stretch>
            <a:fillRect/>
          </a:stretch>
        </p:blipFill>
        <p:spPr>
          <a:xfrm>
            <a:off x="-70485" y="2663190"/>
            <a:ext cx="14672310" cy="9951085"/>
          </a:xfrm>
          <a:prstGeom prst="rect">
            <a:avLst/>
          </a:prstGeom>
        </p:spPr>
      </p:pic>
      <p:sp>
        <p:nvSpPr>
          <p:cNvPr id="4" name="文本框 3"/>
          <p:cNvSpPr txBox="1"/>
          <p:nvPr/>
        </p:nvSpPr>
        <p:spPr>
          <a:xfrm>
            <a:off x="13392150" y="5546725"/>
            <a:ext cx="9523095" cy="2306955"/>
          </a:xfrm>
          <a:prstGeom prst="rect">
            <a:avLst/>
          </a:prstGeom>
          <a:noFill/>
        </p:spPr>
        <p:txBody>
          <a:bodyPr wrap="square" rtlCol="0">
            <a:spAutoFit/>
          </a:bodyPr>
          <a:p>
            <a:pPr algn="l">
              <a:lnSpc>
                <a:spcPct val="120000"/>
              </a:lnSpc>
            </a:pPr>
            <a:r>
              <a:rPr lang="en-US" altLang="zh-CN" sz="4000">
                <a:latin typeface="思源黑体 CN Normal" panose="020B0400000000000000" pitchFamily="34" charset="-122"/>
                <a:ea typeface="思源黑体 CN Normal" panose="020B0400000000000000" pitchFamily="34" charset="-122"/>
              </a:rPr>
              <a:t>1</a:t>
            </a:r>
            <a:r>
              <a:rPr lang="zh-CN" altLang="en-US" sz="4000">
                <a:latin typeface="思源黑体 CN Normal" panose="020B0400000000000000" pitchFamily="34" charset="-122"/>
                <a:ea typeface="思源黑体 CN Normal" panose="020B0400000000000000" pitchFamily="34" charset="-122"/>
              </a:rPr>
              <a:t>、广泛的数据获取手段</a:t>
            </a:r>
            <a:endParaRPr lang="en-US" altLang="zh-CN" sz="4000">
              <a:latin typeface="思源黑体 CN Normal" panose="020B0400000000000000" pitchFamily="34" charset="-122"/>
              <a:ea typeface="思源黑体 CN Normal" panose="020B0400000000000000" pitchFamily="34" charset="-122"/>
            </a:endParaRPr>
          </a:p>
          <a:p>
            <a:pPr algn="l">
              <a:lnSpc>
                <a:spcPct val="120000"/>
              </a:lnSpc>
            </a:pPr>
            <a:r>
              <a:rPr lang="en-US" altLang="zh-CN" sz="4000">
                <a:latin typeface="思源黑体 CN Normal" panose="020B0400000000000000" pitchFamily="34" charset="-122"/>
                <a:ea typeface="思源黑体 CN Normal" panose="020B0400000000000000" pitchFamily="34" charset="-122"/>
              </a:rPr>
              <a:t>2</a:t>
            </a:r>
            <a:r>
              <a:rPr lang="zh-CN" altLang="en-US" sz="4000">
                <a:latin typeface="思源黑体 CN Normal" panose="020B0400000000000000" pitchFamily="34" charset="-122"/>
                <a:ea typeface="思源黑体 CN Normal" panose="020B0400000000000000" pitchFamily="34" charset="-122"/>
              </a:rPr>
              <a:t>、敏锐的数据洞察力</a:t>
            </a:r>
            <a:endParaRPr lang="zh-CN" altLang="en-US" sz="4000">
              <a:latin typeface="思源黑体 CN Normal" panose="020B0400000000000000" pitchFamily="34" charset="-122"/>
              <a:ea typeface="思源黑体 CN Normal" panose="020B0400000000000000" pitchFamily="34" charset="-122"/>
            </a:endParaRPr>
          </a:p>
          <a:p>
            <a:pPr algn="l">
              <a:lnSpc>
                <a:spcPct val="120000"/>
              </a:lnSpc>
            </a:pPr>
            <a:r>
              <a:rPr lang="en-US" altLang="zh-CN" sz="4000">
                <a:latin typeface="思源黑体 CN Normal" panose="020B0400000000000000" pitchFamily="34" charset="-122"/>
                <a:ea typeface="思源黑体 CN Normal" panose="020B0400000000000000" pitchFamily="34" charset="-122"/>
              </a:rPr>
              <a:t>3</a:t>
            </a:r>
            <a:r>
              <a:rPr lang="zh-CN" altLang="en-US" sz="4000">
                <a:latin typeface="思源黑体 CN Normal" panose="020B0400000000000000" pitchFamily="34" charset="-122"/>
                <a:ea typeface="思源黑体 CN Normal" panose="020B0400000000000000" pitchFamily="34" charset="-122"/>
              </a:rPr>
              <a:t>、高效的数据处理方法</a:t>
            </a:r>
            <a:endParaRPr lang="zh-CN" altLang="en-US" sz="4000">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solidFill>
                  <a:srgbClr val="0070C0"/>
                </a:solidFill>
                <a:latin typeface="微软雅黑" panose="020B0503020204020204" pitchFamily="34" charset="-122"/>
                <a:ea typeface="微软雅黑" panose="020B0503020204020204" pitchFamily="34" charset="-122"/>
                <a:sym typeface="+mn-ea"/>
              </a:rPr>
              <a:t>随之而来的是这些问题</a:t>
            </a:r>
            <a:r>
              <a:rPr lang="en-US" altLang="zh-CN" b="1" dirty="0">
                <a:solidFill>
                  <a:srgbClr val="0070C0"/>
                </a:solidFill>
                <a:latin typeface="微软雅黑" panose="020B0503020204020204" pitchFamily="34" charset="-122"/>
                <a:ea typeface="微软雅黑" panose="020B0503020204020204" pitchFamily="34" charset="-122"/>
                <a:sym typeface="+mn-ea"/>
              </a:rPr>
              <a:t>……</a:t>
            </a:r>
            <a:endParaRPr lang="en-US" altLang="zh-CN" b="1" dirty="0">
              <a:solidFill>
                <a:srgbClr val="0070C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2114694" y="2665927"/>
            <a:ext cx="14803755" cy="1050925"/>
          </a:xfrm>
          <a:prstGeom prst="rect">
            <a:avLst/>
          </a:prstGeom>
          <a:noFill/>
        </p:spPr>
        <p:txBody>
          <a:bodyPr wrap="square" rtlCol="0">
            <a:spAutoFit/>
          </a:bodyPr>
          <a:lstStyle/>
          <a:p>
            <a:pPr lvl="0">
              <a:lnSpc>
                <a:spcPct val="150000"/>
              </a:lnSpc>
            </a:pPr>
            <a:r>
              <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rPr>
              <a:t>转行困难</a:t>
            </a:r>
            <a:endPar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8" name="矩形 7"/>
          <p:cNvSpPr/>
          <p:nvPr/>
        </p:nvSpPr>
        <p:spPr>
          <a:xfrm>
            <a:off x="1439694" y="30155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12" name="文本框 11"/>
          <p:cNvSpPr txBox="1"/>
          <p:nvPr/>
        </p:nvSpPr>
        <p:spPr>
          <a:xfrm>
            <a:off x="7295659" y="10530083"/>
            <a:ext cx="6278880" cy="829945"/>
          </a:xfrm>
          <a:prstGeom prst="rect">
            <a:avLst/>
          </a:prstGeom>
          <a:noFill/>
        </p:spPr>
        <p:txBody>
          <a:bodyPr wrap="none" rtlCol="0">
            <a:spAutoFit/>
          </a:bodyPr>
          <a:lstStyle/>
          <a:p>
            <a:pPr algn="l">
              <a:lnSpc>
                <a:spcPct val="120000"/>
              </a:lnSpc>
            </a:pPr>
            <a:r>
              <a:rPr lang="zh-CN" altLang="en-US" sz="4000" dirty="0">
                <a:solidFill>
                  <a:srgbClr val="FF0000"/>
                </a:solidFill>
                <a:latin typeface="思源黑体 CN Medium" panose="020B0600000000000000" pitchFamily="34" charset="-122"/>
                <a:ea typeface="思源黑体 CN Medium" panose="020B0600000000000000" pitchFamily="34" charset="-122"/>
              </a:rPr>
              <a:t>现在你不需要这么烦恼了！</a:t>
            </a:r>
            <a:endParaRPr lang="zh-CN" altLang="en-US" sz="4000" dirty="0">
              <a:solidFill>
                <a:srgbClr val="FF0000"/>
              </a:solidFill>
              <a:latin typeface="思源黑体 CN Medium" panose="020B0600000000000000" pitchFamily="34" charset="-122"/>
              <a:ea typeface="思源黑体 CN Medium" panose="020B0600000000000000" pitchFamily="34" charset="-122"/>
            </a:endParaRPr>
          </a:p>
        </p:txBody>
      </p:sp>
      <p:sp>
        <p:nvSpPr>
          <p:cNvPr id="13" name="文本框 12"/>
          <p:cNvSpPr txBox="1"/>
          <p:nvPr/>
        </p:nvSpPr>
        <p:spPr>
          <a:xfrm>
            <a:off x="2114694" y="38700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初入数据分析领域，缺乏系统的理论认知</a:t>
            </a:r>
            <a:endPar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a:p>
            <a:pPr lvl="0">
              <a:lnSpc>
                <a:spcPct val="150000"/>
              </a:lnSpc>
            </a:pPr>
            <a:r>
              <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学得不全面，</a:t>
            </a:r>
            <a:r>
              <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rPr>
              <a:t>算法部分太难</a:t>
            </a:r>
            <a:endPar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14" name="文本框 13"/>
          <p:cNvSpPr txBox="1"/>
          <p:nvPr/>
        </p:nvSpPr>
        <p:spPr>
          <a:xfrm>
            <a:off x="2114694" y="6399727"/>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rPr>
              <a:t>提升缓慢</a:t>
            </a:r>
            <a:endParaRPr lang="zh-CN" sz="4155" b="1"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15" name="矩形 14"/>
          <p:cNvSpPr/>
          <p:nvPr/>
        </p:nvSpPr>
        <p:spPr>
          <a:xfrm>
            <a:off x="1439694" y="67493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16" name="文本框 15"/>
          <p:cNvSpPr txBox="1"/>
          <p:nvPr/>
        </p:nvSpPr>
        <p:spPr>
          <a:xfrm>
            <a:off x="2114694" y="76038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经常做重复性工作，</a:t>
            </a:r>
            <a:r>
              <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rPr>
              <a:t>碰到问题耗时很久</a:t>
            </a:r>
            <a:endPar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endParaRPr>
          </a:p>
          <a:p>
            <a:pPr lvl="0">
              <a:lnSpc>
                <a:spcPct val="150000"/>
              </a:lnSpc>
            </a:pPr>
            <a:r>
              <a:rPr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sym typeface="+mn-ea"/>
              </a:rPr>
              <a:t>很难找到人帮忙指点、解答</a:t>
            </a:r>
            <a:endParaRPr 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12333114" y="2665927"/>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经验缺少</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8" name="矩形 17"/>
          <p:cNvSpPr/>
          <p:nvPr/>
        </p:nvSpPr>
        <p:spPr>
          <a:xfrm>
            <a:off x="11658114" y="30155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19" name="文本框 18"/>
          <p:cNvSpPr txBox="1"/>
          <p:nvPr/>
        </p:nvSpPr>
        <p:spPr>
          <a:xfrm>
            <a:off x="12333114" y="38700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造字工房悦黑体验版常规体" pitchFamily="50" charset="-122"/>
                <a:ea typeface="造字工房悦黑体验版常规体" pitchFamily="50" charset="-122"/>
              </a:rPr>
              <a:t>自学数据分析知识，网上的学习资料多而杂</a:t>
            </a:r>
            <a:endParaRPr lang="zh-CN" sz="3600" dirty="0">
              <a:solidFill>
                <a:schemeClr val="tx1">
                  <a:lumMod val="85000"/>
                  <a:lumOff val="15000"/>
                </a:schemeClr>
              </a:solidFill>
              <a:latin typeface="造字工房悦黑体验版常规体" pitchFamily="50" charset="-122"/>
              <a:ea typeface="造字工房悦黑体验版常规体" pitchFamily="50" charset="-122"/>
            </a:endParaRPr>
          </a:p>
          <a:p>
            <a:pPr lvl="0">
              <a:lnSpc>
                <a:spcPct val="150000"/>
              </a:lnSpc>
            </a:pPr>
            <a:r>
              <a:rPr lang="zh-CN" altLang="en-US" sz="3600" dirty="0">
                <a:solidFill>
                  <a:schemeClr val="tx1">
                    <a:lumMod val="85000"/>
                    <a:lumOff val="15000"/>
                  </a:schemeClr>
                </a:solidFill>
                <a:latin typeface="造字工房悦黑体验版常规体" pitchFamily="50" charset="-122"/>
                <a:ea typeface="造字工房悦黑体验版常规体" pitchFamily="50" charset="-122"/>
                <a:sym typeface="+mn-ea"/>
              </a:rPr>
              <a:t>没有实际的项目可以实践，学了感觉没用</a:t>
            </a:r>
            <a:endParaRPr lang="zh-CN" altLang="en-US" sz="3600"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23" name="文本框 22"/>
          <p:cNvSpPr txBox="1"/>
          <p:nvPr/>
        </p:nvSpPr>
        <p:spPr>
          <a:xfrm>
            <a:off x="12460114" y="6393377"/>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数据依赖</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24" name="矩形 23"/>
          <p:cNvSpPr/>
          <p:nvPr/>
        </p:nvSpPr>
        <p:spPr>
          <a:xfrm>
            <a:off x="11785114" y="674300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Medium" panose="020B0600000000000000" pitchFamily="34" charset="-122"/>
              <a:ea typeface="思源黑体 CN Medium" panose="020B0600000000000000" pitchFamily="34" charset="-122"/>
            </a:endParaRPr>
          </a:p>
        </p:txBody>
      </p:sp>
      <p:sp>
        <p:nvSpPr>
          <p:cNvPr id="25" name="文本框 24"/>
          <p:cNvSpPr txBox="1"/>
          <p:nvPr/>
        </p:nvSpPr>
        <p:spPr>
          <a:xfrm>
            <a:off x="12460114" y="7603810"/>
            <a:ext cx="19935000" cy="1753235"/>
          </a:xfrm>
          <a:prstGeom prst="rect">
            <a:avLst/>
          </a:prstGeom>
          <a:noFill/>
        </p:spPr>
        <p:txBody>
          <a:bodyPr wrap="square" rtlCol="0">
            <a:spAutoFit/>
          </a:bodyPr>
          <a:p>
            <a:pPr lvl="0">
              <a:lnSpc>
                <a:spcPct val="150000"/>
              </a:lnSpc>
            </a:pPr>
            <a:r>
              <a:rPr lang="zh-CN" sz="3600" dirty="0">
                <a:solidFill>
                  <a:schemeClr val="tx1">
                    <a:lumMod val="85000"/>
                    <a:lumOff val="15000"/>
                  </a:schemeClr>
                </a:solidFill>
                <a:latin typeface="造字工房悦黑体验版常规体" pitchFamily="50" charset="-122"/>
                <a:ea typeface="造字工房悦黑体验版常规体" pitchFamily="50" charset="-122"/>
              </a:rPr>
              <a:t>工作依赖数据做结果导向，但又不知道分析</a:t>
            </a:r>
            <a:endParaRPr lang="zh-CN" sz="3600" dirty="0">
              <a:solidFill>
                <a:schemeClr val="tx1">
                  <a:lumMod val="85000"/>
                  <a:lumOff val="15000"/>
                </a:schemeClr>
              </a:solidFill>
              <a:latin typeface="造字工房悦黑体验版常规体" pitchFamily="50" charset="-122"/>
              <a:ea typeface="造字工房悦黑体验版常规体" pitchFamily="50" charset="-122"/>
            </a:endParaRPr>
          </a:p>
          <a:p>
            <a:pPr lvl="0">
              <a:lnSpc>
                <a:spcPct val="150000"/>
              </a:lnSpc>
            </a:pPr>
            <a:r>
              <a:rPr lang="zh-CN" altLang="en-US" sz="3600" dirty="0">
                <a:solidFill>
                  <a:schemeClr val="tx1">
                    <a:lumMod val="85000"/>
                    <a:lumOff val="15000"/>
                  </a:schemeClr>
                </a:solidFill>
                <a:latin typeface="造字工房悦黑体验版常规体" pitchFamily="50" charset="-122"/>
                <a:ea typeface="造字工房悦黑体验版常规体" pitchFamily="50" charset="-122"/>
              </a:rPr>
              <a:t>出来的结果是否正确</a:t>
            </a:r>
            <a:endParaRPr lang="zh-CN" altLang="en-US" sz="3600" dirty="0">
              <a:solidFill>
                <a:schemeClr val="tx1">
                  <a:lumMod val="85000"/>
                  <a:lumOff val="15000"/>
                </a:schemeClr>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txBox="1"/>
          <p:nvPr/>
        </p:nvSpPr>
        <p:spPr>
          <a:xfrm>
            <a:off x="767470" y="332924"/>
            <a:ext cx="6349744" cy="1042459"/>
          </a:xfrm>
          <a:prstGeom prst="rect">
            <a:avLst/>
          </a:prstGeom>
        </p:spPr>
        <p:txBody>
          <a:bodyPr vert="horz" lIns="143994" tIns="71997" rIns="143994" bIns="71997" rtlCol="0" anchor="ctr">
            <a:normAutofit/>
          </a:bodyPr>
          <a:lstStyle>
            <a:lvl1pPr algn="l" defTabSz="1463040" rtl="0" eaLnBrk="1" latinLnBrk="0" hangingPunct="1">
              <a:spcBef>
                <a:spcPct val="0"/>
              </a:spcBef>
              <a:buNone/>
              <a:defRPr sz="5120" b="0" kern="1200">
                <a:solidFill>
                  <a:schemeClr val="tx1"/>
                </a:solidFill>
                <a:latin typeface="Source Sans Pro Light" panose="020B0403030403020204" pitchFamily="34" charset="0"/>
                <a:ea typeface="+mj-ea"/>
                <a:cs typeface="+mj-cs"/>
              </a:defRPr>
            </a:lvl1pPr>
          </a:lstStyle>
          <a:p>
            <a:pPr fontAlgn="auto"/>
            <a:r>
              <a:rPr lang="zh-CN" sz="4410" strike="noStrike" noProof="1" dirty="0">
                <a:solidFill>
                  <a:schemeClr val="accent4"/>
                </a:solidFill>
                <a:latin typeface="微软雅黑" panose="020B0503020204020204" pitchFamily="34" charset="-122"/>
                <a:ea typeface="微软雅黑" panose="020B0503020204020204" pitchFamily="34" charset="-122"/>
                <a:cs typeface="+mj-cs"/>
                <a:sym typeface="+mn-ea"/>
              </a:rPr>
              <a:t>微专业</a:t>
            </a:r>
            <a:r>
              <a:rPr lang="en-US" altLang="zh-CN" sz="4410" strike="noStrike" noProof="1" dirty="0">
                <a:solidFill>
                  <a:schemeClr val="accent4"/>
                </a:solidFill>
                <a:latin typeface="微软雅黑" panose="020B0503020204020204" pitchFamily="34" charset="-122"/>
                <a:ea typeface="微软雅黑" panose="020B0503020204020204" pitchFamily="34" charset="-122"/>
                <a:cs typeface="+mj-cs"/>
                <a:sym typeface="+mn-ea"/>
              </a:rPr>
              <a:t>—</a:t>
            </a:r>
            <a:r>
              <a:rPr lang="zh-CN" sz="4410" strike="noStrike" noProof="1" dirty="0">
                <a:solidFill>
                  <a:schemeClr val="accent4"/>
                </a:solidFill>
                <a:latin typeface="微软雅黑" panose="020B0503020204020204" pitchFamily="34" charset="-122"/>
                <a:ea typeface="微软雅黑" panose="020B0503020204020204" pitchFamily="34" charset="-122"/>
                <a:cs typeface="+mj-cs"/>
                <a:sym typeface="+mn-ea"/>
              </a:rPr>
              <a:t>数据分析师</a:t>
            </a:r>
            <a:endParaRPr lang="zh-CN" sz="4410" strike="noStrike" noProof="1" dirty="0">
              <a:solidFill>
                <a:schemeClr val="accent4"/>
              </a:solidFill>
              <a:latin typeface="微软雅黑" panose="020B0503020204020204" pitchFamily="34" charset="-122"/>
              <a:ea typeface="微软雅黑" panose="020B0503020204020204" pitchFamily="34" charset="-122"/>
              <a:sym typeface="+mn-ea"/>
            </a:endParaRPr>
          </a:p>
        </p:txBody>
      </p:sp>
      <p:sp>
        <p:nvSpPr>
          <p:cNvPr id="6" name="Rectangle 3"/>
          <p:cNvSpPr/>
          <p:nvPr/>
        </p:nvSpPr>
        <p:spPr>
          <a:xfrm>
            <a:off x="0" y="332924"/>
            <a:ext cx="749970" cy="1042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45920" fontAlgn="auto"/>
            <a:endParaRPr lang="en-US" sz="2270" strike="noStrike" noProof="1" dirty="0">
              <a:solidFill>
                <a:srgbClr val="FCFCFC"/>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4372324" y="5255224"/>
            <a:ext cx="3897342" cy="1938020"/>
            <a:chOff x="4944757" y="6123976"/>
            <a:chExt cx="3745835" cy="1937177"/>
          </a:xfrm>
        </p:grpSpPr>
        <p:sp>
          <p:nvSpPr>
            <p:cNvPr id="11" name="文本框 10"/>
            <p:cNvSpPr txBox="1"/>
            <p:nvPr/>
          </p:nvSpPr>
          <p:spPr>
            <a:xfrm>
              <a:off x="8021574" y="6561995"/>
              <a:ext cx="669018" cy="1014289"/>
            </a:xfrm>
            <a:prstGeom prst="rect">
              <a:avLst/>
            </a:prstGeom>
            <a:noFill/>
          </p:spPr>
          <p:txBody>
            <a:bodyPr wrap="square" rtlCol="0">
              <a:spAutoFit/>
            </a:bodyPr>
            <a:p>
              <a:pPr fontAlgn="auto"/>
              <a:r>
                <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rPr>
                <a:t>+</a:t>
              </a:r>
              <a:endPar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grpSp>
          <p:nvGrpSpPr>
            <p:cNvPr id="13317" name="组合 11"/>
            <p:cNvGrpSpPr/>
            <p:nvPr/>
          </p:nvGrpSpPr>
          <p:grpSpPr>
            <a:xfrm>
              <a:off x="4944757" y="6123976"/>
              <a:ext cx="2959565" cy="1937177"/>
              <a:chOff x="2736083" y="5252580"/>
              <a:chExt cx="2959565" cy="1937177"/>
            </a:xfrm>
          </p:grpSpPr>
          <p:sp>
            <p:nvSpPr>
              <p:cNvPr id="13" name="文本框 12"/>
              <p:cNvSpPr txBox="1"/>
              <p:nvPr/>
            </p:nvSpPr>
            <p:spPr>
              <a:xfrm>
                <a:off x="2736083" y="5252580"/>
                <a:ext cx="2959565" cy="1937177"/>
              </a:xfrm>
              <a:prstGeom prst="rect">
                <a:avLst/>
              </a:prstGeom>
              <a:noFill/>
            </p:spPr>
            <p:txBody>
              <a:bodyPr wrap="square" rtlCol="0">
                <a:spAutoFit/>
              </a:bodyPr>
              <a:p>
                <a:pPr fontAlgn="auto"/>
                <a:r>
                  <a:rPr lang="en-US" altLang="zh-CN" sz="12000" noProof="1" dirty="0">
                    <a:solidFill>
                      <a:srgbClr val="1475B2"/>
                    </a:solidFill>
                    <a:latin typeface="思源黑体 CN Bold" panose="020B0800000000000000" charset="-122"/>
                    <a:ea typeface="思源黑体 CN Bold" panose="020B0800000000000000" charset="-122"/>
                    <a:cs typeface="阿里巴巴普惠体 B" pitchFamily="18" charset="-122"/>
                  </a:rPr>
                  <a:t>30</a:t>
                </a:r>
                <a:endParaRPr lang="en-US" altLang="zh-CN" sz="12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grpSp>
            <p:nvGrpSpPr>
              <p:cNvPr id="13319" name="组合 13"/>
              <p:cNvGrpSpPr/>
              <p:nvPr/>
            </p:nvGrpSpPr>
            <p:grpSpPr>
              <a:xfrm>
                <a:off x="4907239" y="6020419"/>
                <a:ext cx="530364" cy="756020"/>
                <a:chOff x="8955722" y="3020044"/>
                <a:chExt cx="530364" cy="756020"/>
              </a:xfrm>
            </p:grpSpPr>
            <p:sp>
              <p:nvSpPr>
                <p:cNvPr id="15" name="矩形 14"/>
                <p:cNvSpPr/>
                <p:nvPr/>
              </p:nvSpPr>
              <p:spPr>
                <a:xfrm>
                  <a:off x="9042400" y="3035919"/>
                  <a:ext cx="339725" cy="665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3235" strike="noStrike" noProof="1">
                    <a:latin typeface="思源黑体 CN Bold" panose="020B0800000000000000" charset="-122"/>
                    <a:ea typeface="思源黑体 CN Bold" panose="020B0800000000000000" charset="-122"/>
                  </a:endParaRPr>
                </a:p>
              </p:txBody>
            </p:sp>
            <p:sp>
              <p:nvSpPr>
                <p:cNvPr id="16" name="文本框 15"/>
                <p:cNvSpPr txBox="1"/>
                <p:nvPr/>
              </p:nvSpPr>
              <p:spPr>
                <a:xfrm>
                  <a:off x="8955722" y="3020044"/>
                  <a:ext cx="530364" cy="756020"/>
                </a:xfrm>
                <a:prstGeom prst="rect">
                  <a:avLst/>
                </a:prstGeom>
                <a:noFill/>
              </p:spPr>
              <p:txBody>
                <a:bodyPr vert="eaVert" wrap="square" rtlCol="0">
                  <a:spAutoFit/>
                </a:bodyPr>
                <a:p>
                  <a:pPr fontAlgn="auto"/>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课时</a:t>
                  </a:r>
                  <a:endPar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endParaRPr>
                </a:p>
              </p:txBody>
            </p:sp>
          </p:grpSp>
        </p:grpSp>
      </p:grpSp>
      <p:grpSp>
        <p:nvGrpSpPr>
          <p:cNvPr id="17" name="组合 16"/>
          <p:cNvGrpSpPr/>
          <p:nvPr/>
        </p:nvGrpSpPr>
        <p:grpSpPr>
          <a:xfrm>
            <a:off x="8269666" y="5255224"/>
            <a:ext cx="3832346" cy="1938020"/>
            <a:chOff x="8841753" y="6123976"/>
            <a:chExt cx="3501761" cy="1937177"/>
          </a:xfrm>
        </p:grpSpPr>
        <p:grpSp>
          <p:nvGrpSpPr>
            <p:cNvPr id="13323" name="组合 17"/>
            <p:cNvGrpSpPr/>
            <p:nvPr/>
          </p:nvGrpSpPr>
          <p:grpSpPr>
            <a:xfrm>
              <a:off x="8841753" y="6123976"/>
              <a:ext cx="2389211" cy="1937177"/>
              <a:chOff x="8841753" y="6123976"/>
              <a:chExt cx="2389211" cy="1937177"/>
            </a:xfrm>
          </p:grpSpPr>
          <p:sp>
            <p:nvSpPr>
              <p:cNvPr id="20" name="文本框 19"/>
              <p:cNvSpPr txBox="1"/>
              <p:nvPr/>
            </p:nvSpPr>
            <p:spPr>
              <a:xfrm>
                <a:off x="8841753" y="6123976"/>
                <a:ext cx="1786967" cy="1937177"/>
              </a:xfrm>
              <a:prstGeom prst="rect">
                <a:avLst/>
              </a:prstGeom>
              <a:noFill/>
            </p:spPr>
            <p:txBody>
              <a:bodyPr wrap="square" rtlCol="0">
                <a:spAutoFit/>
              </a:bodyPr>
              <a:p>
                <a:pPr fontAlgn="auto"/>
                <a:r>
                  <a:rPr lang="en-US" altLang="zh-CN" sz="12000" noProof="1" dirty="0">
                    <a:solidFill>
                      <a:srgbClr val="1475B2"/>
                    </a:solidFill>
                    <a:latin typeface="思源黑体 CN Bold" panose="020B0800000000000000" charset="-122"/>
                    <a:ea typeface="思源黑体 CN Bold" panose="020B0800000000000000" charset="-122"/>
                    <a:cs typeface="+mn-cs"/>
                  </a:rPr>
                  <a:t> 6</a:t>
                </a:r>
                <a:endParaRPr lang="en-US" altLang="zh-CN" sz="12000" noProof="1" dirty="0">
                  <a:solidFill>
                    <a:srgbClr val="1475B2"/>
                  </a:solidFill>
                  <a:latin typeface="思源黑体 CN Bold" panose="020B0800000000000000" charset="-122"/>
                  <a:ea typeface="思源黑体 CN Bold" panose="020B0800000000000000" charset="-122"/>
                </a:endParaRPr>
              </a:p>
            </p:txBody>
          </p:sp>
          <p:grpSp>
            <p:nvGrpSpPr>
              <p:cNvPr id="13325" name="组合 20"/>
              <p:cNvGrpSpPr/>
              <p:nvPr/>
            </p:nvGrpSpPr>
            <p:grpSpPr>
              <a:xfrm>
                <a:off x="10726750" y="6865028"/>
                <a:ext cx="504214" cy="756020"/>
                <a:chOff x="7800772" y="3020044"/>
                <a:chExt cx="504214" cy="756020"/>
              </a:xfrm>
            </p:grpSpPr>
            <p:sp>
              <p:nvSpPr>
                <p:cNvPr id="22" name="矩形 21"/>
                <p:cNvSpPr/>
                <p:nvPr/>
              </p:nvSpPr>
              <p:spPr>
                <a:xfrm>
                  <a:off x="7861300" y="3035919"/>
                  <a:ext cx="339725" cy="665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3235" strike="noStrike" noProof="1">
                    <a:latin typeface="思源黑体 CN Bold" panose="020B0800000000000000" charset="-122"/>
                    <a:ea typeface="思源黑体 CN Bold" panose="020B0800000000000000" charset="-122"/>
                  </a:endParaRPr>
                </a:p>
              </p:txBody>
            </p:sp>
            <p:sp>
              <p:nvSpPr>
                <p:cNvPr id="23" name="文本框 22"/>
                <p:cNvSpPr txBox="1"/>
                <p:nvPr/>
              </p:nvSpPr>
              <p:spPr>
                <a:xfrm>
                  <a:off x="7800772" y="3020044"/>
                  <a:ext cx="504214" cy="756020"/>
                </a:xfrm>
                <a:prstGeom prst="rect">
                  <a:avLst/>
                </a:prstGeom>
                <a:noFill/>
              </p:spPr>
              <p:txBody>
                <a:bodyPr vert="eaVert" wrap="square" rtlCol="0">
                  <a:spAutoFit/>
                </a:bodyPr>
                <a:p>
                  <a:pPr fontAlgn="auto"/>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直播</a:t>
                  </a:r>
                  <a:endPar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endParaRPr>
                </a:p>
              </p:txBody>
            </p:sp>
          </p:grpSp>
        </p:grpSp>
        <p:sp>
          <p:nvSpPr>
            <p:cNvPr id="19" name="文本框 18"/>
            <p:cNvSpPr txBox="1"/>
            <p:nvPr/>
          </p:nvSpPr>
          <p:spPr>
            <a:xfrm>
              <a:off x="11674496" y="6561995"/>
              <a:ext cx="669018" cy="1014289"/>
            </a:xfrm>
            <a:prstGeom prst="rect">
              <a:avLst/>
            </a:prstGeom>
            <a:noFill/>
          </p:spPr>
          <p:txBody>
            <a:bodyPr wrap="square" rtlCol="0">
              <a:spAutoFit/>
            </a:bodyPr>
            <a:p>
              <a:pPr fontAlgn="auto"/>
              <a:r>
                <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rPr>
                <a:t>+</a:t>
              </a:r>
              <a:endParaRPr lang="en-US" altLang="zh-CN" sz="6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grpSp>
      <p:grpSp>
        <p:nvGrpSpPr>
          <p:cNvPr id="24" name="组合 23"/>
          <p:cNvGrpSpPr/>
          <p:nvPr/>
        </p:nvGrpSpPr>
        <p:grpSpPr>
          <a:xfrm>
            <a:off x="12102012" y="5352721"/>
            <a:ext cx="6484738" cy="1630045"/>
            <a:chOff x="12676231" y="6222687"/>
            <a:chExt cx="5899989" cy="1629671"/>
          </a:xfrm>
        </p:grpSpPr>
        <p:sp>
          <p:nvSpPr>
            <p:cNvPr id="25" name="文本框 24"/>
            <p:cNvSpPr txBox="1"/>
            <p:nvPr/>
          </p:nvSpPr>
          <p:spPr>
            <a:xfrm>
              <a:off x="12676231" y="6222687"/>
              <a:ext cx="5368145" cy="1629671"/>
            </a:xfrm>
            <a:prstGeom prst="rect">
              <a:avLst/>
            </a:prstGeom>
            <a:noFill/>
          </p:spPr>
          <p:txBody>
            <a:bodyPr wrap="square" rtlCol="0">
              <a:spAutoFit/>
            </a:bodyPr>
            <a:p>
              <a:pPr fontAlgn="auto"/>
              <a:r>
                <a:rPr lang="zh-CN" altLang="en-US" sz="10000" noProof="1" dirty="0">
                  <a:solidFill>
                    <a:srgbClr val="1475B2"/>
                  </a:solidFill>
                  <a:latin typeface="思源黑体 CN Bold" panose="020B0800000000000000" charset="-122"/>
                  <a:ea typeface="思源黑体 CN Bold" panose="020B0800000000000000" charset="-122"/>
                  <a:cs typeface="阿里巴巴普惠体 B" pitchFamily="18" charset="-122"/>
                </a:rPr>
                <a:t>助教团队</a:t>
              </a:r>
              <a:endParaRPr lang="zh-CN" altLang="en-US" sz="10000" noProof="1" dirty="0">
                <a:solidFill>
                  <a:srgbClr val="1475B2"/>
                </a:solidFill>
                <a:latin typeface="思源黑体 CN Bold" panose="020B0800000000000000" charset="-122"/>
                <a:ea typeface="思源黑体 CN Bold" panose="020B0800000000000000" charset="-122"/>
                <a:cs typeface="阿里巴巴普惠体 B" pitchFamily="18" charset="-122"/>
              </a:endParaRPr>
            </a:p>
          </p:txBody>
        </p:sp>
        <p:sp>
          <p:nvSpPr>
            <p:cNvPr id="26" name="矩形 25"/>
            <p:cNvSpPr/>
            <p:nvPr/>
          </p:nvSpPr>
          <p:spPr>
            <a:xfrm>
              <a:off x="17840106" y="6880903"/>
              <a:ext cx="682953" cy="67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3235" strike="noStrike" noProof="1">
                <a:latin typeface="思源黑体 CN Bold" panose="020B0800000000000000" charset="-122"/>
                <a:ea typeface="思源黑体 CN Bold" panose="020B0800000000000000" charset="-122"/>
              </a:endParaRPr>
            </a:p>
          </p:txBody>
        </p:sp>
        <p:sp>
          <p:nvSpPr>
            <p:cNvPr id="27" name="文本框 26"/>
            <p:cNvSpPr txBox="1"/>
            <p:nvPr/>
          </p:nvSpPr>
          <p:spPr>
            <a:xfrm>
              <a:off x="17826891" y="6863439"/>
              <a:ext cx="749329" cy="756020"/>
            </a:xfrm>
            <a:prstGeom prst="rect">
              <a:avLst/>
            </a:prstGeom>
            <a:noFill/>
          </p:spPr>
          <p:txBody>
            <a:bodyPr vert="eaVert" wrap="square" rtlCol="0">
              <a:spAutoFit/>
            </a:bodyPr>
            <a:p>
              <a:pPr fontAlgn="auto">
                <a:lnSpc>
                  <a:spcPts val="2500"/>
                </a:lnSpc>
              </a:pPr>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解答</a:t>
              </a:r>
              <a:endParaRPr lang="en-US" altLang="zh-CN" noProof="1" dirty="0">
                <a:solidFill>
                  <a:srgbClr val="151517"/>
                </a:solidFill>
                <a:latin typeface="思源黑体 CN Bold" panose="020B0800000000000000" charset="-122"/>
                <a:ea typeface="思源黑体 CN Bold" panose="020B0800000000000000" charset="-122"/>
                <a:cs typeface="阿里巴巴普惠体 B" pitchFamily="18" charset="-122"/>
              </a:endParaRPr>
            </a:p>
            <a:p>
              <a:pPr fontAlgn="auto">
                <a:lnSpc>
                  <a:spcPts val="2500"/>
                </a:lnSpc>
              </a:pPr>
              <a:r>
                <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rPr>
                <a:t>全天</a:t>
              </a:r>
              <a:endParaRPr lang="zh-CN" altLang="en-US" noProof="1" dirty="0">
                <a:solidFill>
                  <a:srgbClr val="151517"/>
                </a:solidFill>
                <a:latin typeface="思源黑体 CN Bold" panose="020B0800000000000000" charset="-122"/>
                <a:ea typeface="思源黑体 CN Bold" panose="020B0800000000000000" charset="-122"/>
                <a:cs typeface="阿里巴巴普惠体 B" pitchFamily="18" charset="-122"/>
              </a:endParaRPr>
            </a:p>
          </p:txBody>
        </p:sp>
      </p:grpSp>
      <p:sp>
        <p:nvSpPr>
          <p:cNvPr id="28" name="文本框 27"/>
          <p:cNvSpPr txBox="1"/>
          <p:nvPr/>
        </p:nvSpPr>
        <p:spPr>
          <a:xfrm>
            <a:off x="6779726" y="2490336"/>
            <a:ext cx="9326880" cy="2861310"/>
          </a:xfrm>
          <a:prstGeom prst="rect">
            <a:avLst/>
          </a:prstGeom>
          <a:noFill/>
        </p:spPr>
        <p:txBody>
          <a:bodyPr wrap="none" rtlCol="0">
            <a:spAutoFit/>
          </a:bodyPr>
          <a:p>
            <a:pPr fontAlgn="auto"/>
            <a:r>
              <a:rPr lang="zh-CN" altLang="en-US" sz="18000" noProof="1" dirty="0">
                <a:solidFill>
                  <a:schemeClr val="bg2">
                    <a:lumMod val="25000"/>
                  </a:schemeClr>
                </a:solidFill>
                <a:latin typeface="思源黑体 CN Bold" panose="020B0800000000000000" charset="-122"/>
                <a:ea typeface="思源黑体 CN Bold" panose="020B0800000000000000" charset="-122"/>
                <a:cs typeface="阿里巴巴普惠体 L" pitchFamily="18" charset="-122"/>
              </a:rPr>
              <a:t>专家讲师</a:t>
            </a:r>
            <a:endParaRPr lang="zh-CN" altLang="en-US" sz="18000" noProof="1" dirty="0">
              <a:solidFill>
                <a:schemeClr val="bg2">
                  <a:lumMod val="25000"/>
                </a:schemeClr>
              </a:solidFill>
              <a:latin typeface="思源黑体 CN Bold" panose="020B0800000000000000" charset="-122"/>
              <a:ea typeface="思源黑体 CN Bold" panose="020B0800000000000000" charset="-122"/>
              <a:cs typeface="阿里巴巴普惠体 L" pitchFamily="18" charset="-122"/>
            </a:endParaRPr>
          </a:p>
        </p:txBody>
      </p:sp>
      <p:sp>
        <p:nvSpPr>
          <p:cNvPr id="29" name="矩形 28"/>
          <p:cNvSpPr/>
          <p:nvPr/>
        </p:nvSpPr>
        <p:spPr>
          <a:xfrm>
            <a:off x="18356969" y="4635249"/>
            <a:ext cx="2744470" cy="767080"/>
          </a:xfrm>
          <a:prstGeom prst="rect">
            <a:avLst/>
          </a:prstGeom>
          <a:noFill/>
        </p:spPr>
        <p:txBody>
          <a:bodyPr wrap="none" lIns="91432" tIns="45716" rIns="91432" bIns="45716">
            <a:spAutoFit/>
          </a:bodyPr>
          <a:p>
            <a:pPr algn="ctr" fontAlgn="auto"/>
            <a:r>
              <a:rPr lang="en-US" alt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0</a:t>
            </a:r>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基础可学</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grpSp>
        <p:nvGrpSpPr>
          <p:cNvPr id="38" name="组合 37"/>
          <p:cNvGrpSpPr/>
          <p:nvPr/>
        </p:nvGrpSpPr>
        <p:grpSpPr>
          <a:xfrm>
            <a:off x="5009798" y="7242645"/>
            <a:ext cx="13022580" cy="3380665"/>
            <a:chOff x="4319694" y="5017650"/>
            <a:chExt cx="13023953" cy="3380750"/>
          </a:xfrm>
        </p:grpSpPr>
        <p:sp>
          <p:nvSpPr>
            <p:cNvPr id="39" name="文本框 38"/>
            <p:cNvSpPr txBox="1"/>
            <p:nvPr/>
          </p:nvSpPr>
          <p:spPr>
            <a:xfrm>
              <a:off x="4319694" y="5537018"/>
              <a:ext cx="13023953" cy="2861382"/>
            </a:xfrm>
            <a:prstGeom prst="rect">
              <a:avLst/>
            </a:prstGeom>
            <a:noFill/>
          </p:spPr>
          <p:txBody>
            <a:bodyPr wrap="none" rtlCol="0">
              <a:spAutoFit/>
            </a:bodyPr>
            <a:p>
              <a:pPr fontAlgn="auto"/>
              <a:r>
                <a:rPr lang="en-US" altLang="zh-CN" sz="18000" b="1" noProof="1" dirty="0">
                  <a:solidFill>
                    <a:schemeClr val="accent2">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0" b="1" noProof="1" dirty="0">
                  <a:solidFill>
                    <a:schemeClr val="accent2">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个月的时间</a:t>
              </a:r>
              <a:endParaRPr lang="zh-CN" altLang="en-US" sz="18000" b="1" noProof="1" dirty="0">
                <a:solidFill>
                  <a:schemeClr val="accent2">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39"/>
            <p:cNvSpPr txBox="1"/>
            <p:nvPr/>
          </p:nvSpPr>
          <p:spPr>
            <a:xfrm>
              <a:off x="4536033" y="5017650"/>
              <a:ext cx="9876561" cy="645176"/>
            </a:xfrm>
            <a:prstGeom prst="rect">
              <a:avLst/>
            </a:prstGeom>
            <a:noFill/>
          </p:spPr>
          <p:txBody>
            <a:bodyPr wrap="none" rtlCol="0">
              <a:spAutoFit/>
            </a:bodyPr>
            <a:p>
              <a:pPr fontAlgn="auto"/>
              <a:r>
                <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rPr>
                <a:t>报名后即可学习基础部分，</a:t>
              </a:r>
              <a:r>
                <a:rPr lang="en-US" altLang="zh-CN" sz="3600" noProof="1" dirty="0">
                  <a:solidFill>
                    <a:srgbClr val="0070C0"/>
                  </a:solidFill>
                  <a:latin typeface="思源黑体 CN Bold" panose="020B0800000000000000" charset="-122"/>
                  <a:ea typeface="思源黑体 CN Bold" panose="020B0800000000000000" charset="-122"/>
                  <a:cs typeface="阿里巴巴普惠体 B" pitchFamily="18" charset="-122"/>
                </a:rPr>
                <a:t>2020</a:t>
              </a:r>
              <a:r>
                <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rPr>
                <a:t>年</a:t>
              </a:r>
              <a:r>
                <a:rPr lang="en-US" altLang="zh-CN" sz="3600" noProof="1" dirty="0">
                  <a:solidFill>
                    <a:srgbClr val="0070C0"/>
                  </a:solidFill>
                  <a:latin typeface="思源黑体 CN Bold" panose="020B0800000000000000" charset="-122"/>
                  <a:ea typeface="思源黑体 CN Bold" panose="020B0800000000000000" charset="-122"/>
                  <a:cs typeface="阿里巴巴普惠体 B" pitchFamily="18" charset="-122"/>
                </a:rPr>
                <a:t>5</a:t>
              </a:r>
              <a:r>
                <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rPr>
                <a:t>月</a:t>
              </a:r>
              <a:r>
                <a:rPr lang="en-US" altLang="zh-CN" sz="3600" noProof="1" dirty="0">
                  <a:solidFill>
                    <a:srgbClr val="0070C0"/>
                  </a:solidFill>
                  <a:latin typeface="思源黑体 CN Bold" panose="020B0800000000000000" charset="-122"/>
                  <a:ea typeface="思源黑体 CN Bold" panose="020B0800000000000000" charset="-122"/>
                  <a:cs typeface="阿里巴巴普惠体 B" pitchFamily="18" charset="-122"/>
                </a:rPr>
                <a:t>29</a:t>
              </a:r>
              <a:r>
                <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rPr>
                <a:t>日开始</a:t>
              </a:r>
              <a:endParaRPr lang="zh-CN" altLang="en-US" sz="3600" noProof="1" dirty="0">
                <a:solidFill>
                  <a:srgbClr val="0070C0"/>
                </a:solidFill>
                <a:latin typeface="思源黑体 CN Bold" panose="020B0800000000000000" charset="-122"/>
                <a:ea typeface="思源黑体 CN Bold" panose="020B0800000000000000" charset="-122"/>
                <a:cs typeface="阿里巴巴普惠体 B" pitchFamily="18" charset="-122"/>
              </a:endParaRPr>
            </a:p>
          </p:txBody>
        </p:sp>
      </p:grpSp>
      <p:sp>
        <p:nvSpPr>
          <p:cNvPr id="41" name="矩形 40"/>
          <p:cNvSpPr/>
          <p:nvPr/>
        </p:nvSpPr>
        <p:spPr>
          <a:xfrm>
            <a:off x="1778902" y="3857782"/>
            <a:ext cx="3534410" cy="767080"/>
          </a:xfrm>
          <a:prstGeom prst="rect">
            <a:avLst/>
          </a:prstGeom>
          <a:noFill/>
        </p:spPr>
        <p:txBody>
          <a:bodyPr wrap="none" lIns="91432" tIns="45716" rIns="91432" bIns="45716">
            <a:spAutoFit/>
          </a:bodyPr>
          <a:p>
            <a:pPr algn="ctr" fontAlgn="auto"/>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实时督学服务</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
        <p:nvSpPr>
          <p:cNvPr id="42" name="矩形 41"/>
          <p:cNvSpPr/>
          <p:nvPr/>
        </p:nvSpPr>
        <p:spPr>
          <a:xfrm>
            <a:off x="1069375" y="10917497"/>
            <a:ext cx="6328410" cy="767080"/>
          </a:xfrm>
          <a:prstGeom prst="rect">
            <a:avLst/>
          </a:prstGeom>
          <a:noFill/>
          <a:effectLst>
            <a:outerShdw blurRad="50800" dist="38100" dir="2700000" algn="tl" rotWithShape="0">
              <a:prstClr val="black">
                <a:alpha val="40000"/>
              </a:prstClr>
            </a:outerShdw>
          </a:effectLst>
        </p:spPr>
        <p:txBody>
          <a:bodyPr wrap="none" lIns="91432" tIns="45716" rIns="91432" bIns="45716">
            <a:spAutoFit/>
          </a:bodyPr>
          <a:p>
            <a:pPr algn="ctr" fontAlgn="auto"/>
            <a:r>
              <a:rPr 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真正提高学习、工作效率</a:t>
            </a:r>
            <a:endParaRPr 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
        <p:nvSpPr>
          <p:cNvPr id="43" name="矩形 42"/>
          <p:cNvSpPr/>
          <p:nvPr/>
        </p:nvSpPr>
        <p:spPr>
          <a:xfrm>
            <a:off x="18350734" y="9197566"/>
            <a:ext cx="3534410" cy="767080"/>
          </a:xfrm>
          <a:prstGeom prst="rect">
            <a:avLst/>
          </a:prstGeom>
          <a:noFill/>
        </p:spPr>
        <p:txBody>
          <a:bodyPr wrap="none" lIns="91432" tIns="45716" rIns="91432" bIns="45716">
            <a:spAutoFit/>
          </a:bodyPr>
          <a:p>
            <a:pPr algn="ctr" fontAlgn="auto"/>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助教实时答疑</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
        <p:nvSpPr>
          <p:cNvPr id="31" name="矩形 30"/>
          <p:cNvSpPr/>
          <p:nvPr/>
        </p:nvSpPr>
        <p:spPr>
          <a:xfrm>
            <a:off x="1065756" y="9967535"/>
            <a:ext cx="3303270" cy="767080"/>
          </a:xfrm>
          <a:prstGeom prst="rect">
            <a:avLst/>
          </a:prstGeom>
          <a:noFill/>
          <a:effectLst>
            <a:outerShdw blurRad="50800" dist="38100" dir="2700000" algn="tl" rotWithShape="0">
              <a:prstClr val="black">
                <a:alpha val="40000"/>
              </a:prstClr>
            </a:outerShdw>
          </a:effectLst>
        </p:spPr>
        <p:txBody>
          <a:bodyPr wrap="none" lIns="91432" tIns="45716" rIns="91432" bIns="45716">
            <a:spAutoFit/>
          </a:bodyPr>
          <a:p>
            <a:pPr algn="ctr" fontAlgn="auto"/>
            <a:r>
              <a:rPr lang="en-US" altLang="zh-CN"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7</a:t>
            </a:r>
            <a:r>
              <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rPr>
              <a:t>个核心专题</a:t>
            </a:r>
            <a:endParaRPr lang="zh-CN" altLang="en-US" sz="4400" strike="noStrike" noProof="1" dirty="0">
              <a:solidFill>
                <a:schemeClr val="bg2">
                  <a:lumMod val="25000"/>
                </a:schemeClr>
              </a:solidFill>
              <a:latin typeface="微软雅黑" panose="020B0503020204020204" pitchFamily="34" charset="-122"/>
              <a:ea typeface="微软雅黑" panose="020B0503020204020204" pitchFamily="34" charset="-122"/>
              <a:cs typeface="阿里巴巴普惠体 L"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41" grpId="0"/>
      <p:bldP spid="42" grpId="0" bldLvl="0" animBg="1"/>
      <p:bldP spid="43" grpId="0"/>
      <p:bldP spid="31"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 微专业</a:t>
            </a:r>
            <a:r>
              <a:rPr lang="en-US" altLang="zh-CN" b="1" dirty="0"/>
              <a:t>–</a:t>
            </a:r>
            <a:r>
              <a:rPr lang="zh-CN" altLang="en-US" b="1" dirty="0"/>
              <a:t>数据分析师</a:t>
            </a:r>
            <a:endParaRPr lang="zh-CN" altLang="en-US" b="1" dirty="0"/>
          </a:p>
        </p:txBody>
      </p:sp>
      <p:sp>
        <p:nvSpPr>
          <p:cNvPr id="8" name="íṡḷïdè"/>
          <p:cNvSpPr txBox="1"/>
          <p:nvPr/>
        </p:nvSpPr>
        <p:spPr>
          <a:xfrm>
            <a:off x="1272602" y="1935175"/>
            <a:ext cx="20495454" cy="2749010"/>
          </a:xfrm>
          <a:prstGeom prst="rect">
            <a:avLst/>
          </a:prstGeom>
          <a:noFill/>
          <a:ln>
            <a:noFill/>
          </a:ln>
        </p:spPr>
        <p:txBody>
          <a:bodyPr wrap="square" lIns="91440" tIns="45720" rIns="91440" bIns="45720" anchor="t" anchorCtr="0">
            <a:normAutofit fontScale="7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掌握数据分析</a:t>
            </a:r>
            <a:r>
              <a:rPr lang="zh-CN" altLang="en-US" sz="3600" b="1" dirty="0">
                <a:solidFill>
                  <a:srgbClr val="1475B2"/>
                </a:solidFill>
                <a:latin typeface="思源黑体 CN Normal" panose="020B0400000000000000" pitchFamily="34" charset="-122"/>
                <a:ea typeface="思源黑体 CN Normal" panose="020B0400000000000000" pitchFamily="34" charset="-122"/>
              </a:rPr>
              <a:t>方法</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进阶</a:t>
            </a:r>
            <a:r>
              <a:rPr lang="zh-CN" altLang="en-US" sz="3600" b="1" dirty="0">
                <a:solidFill>
                  <a:srgbClr val="1475B2"/>
                </a:solidFill>
                <a:latin typeface="思源黑体 CN Normal" panose="020B0400000000000000" pitchFamily="34" charset="-122"/>
                <a:ea typeface="思源黑体 CN Normal" panose="020B0400000000000000" pitchFamily="34" charset="-122"/>
              </a:rPr>
              <a:t>高级</a:t>
            </a:r>
            <a:r>
              <a:rPr lang="zh-CN" altLang="en-US" sz="3600" dirty="0">
                <a:latin typeface="思源黑体 CN Normal" panose="020B0400000000000000" pitchFamily="34" charset="-122"/>
                <a:ea typeface="思源黑体 CN Normal" panose="020B0400000000000000" pitchFamily="34" charset="-122"/>
              </a:rPr>
              <a:t>分析能力 </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实操行</a:t>
            </a:r>
            <a:r>
              <a:rPr lang="zh-CN" altLang="en-US" sz="3600" b="1" dirty="0">
                <a:solidFill>
                  <a:srgbClr val="1475B2"/>
                </a:solidFill>
                <a:latin typeface="思源黑体 CN Normal" panose="020B0400000000000000" pitchFamily="34" charset="-122"/>
                <a:ea typeface="思源黑体 CN Normal" panose="020B0400000000000000" pitchFamily="34" charset="-122"/>
              </a:rPr>
              <a:t>业顶级项目</a:t>
            </a:r>
            <a:endParaRPr lang="zh-CN" altLang="en-US" sz="3600" dirty="0">
              <a:latin typeface="思源黑体 CN Normal" panose="020B0400000000000000" pitchFamily="34" charset="-122"/>
              <a:ea typeface="思源黑体 CN Normal" panose="020B0400000000000000" pitchFamily="34" charset="-122"/>
            </a:endParaRPr>
          </a:p>
          <a:p>
            <a:pPr algn="ctr">
              <a:lnSpc>
                <a:spcPct val="150000"/>
              </a:lnSpc>
              <a:buSzPct val="25000"/>
            </a:pP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a:t>
            </a:r>
            <a:r>
              <a:rPr lang="zh-CN" altLang="en-US" sz="3600" dirty="0">
                <a:latin typeface="思源黑体 CN Normal" panose="020B0400000000000000" pitchFamily="34" charset="-122"/>
                <a:ea typeface="思源黑体 CN Normal" panose="020B0400000000000000" pitchFamily="34" charset="-122"/>
                <a:sym typeface="+mn-ea"/>
              </a:rPr>
              <a:t>网易特邀顶级专家导师</a:t>
            </a:r>
            <a:r>
              <a:rPr lang="zh-CN" altLang="en-US" sz="3600" dirty="0">
                <a:latin typeface="思源黑体 CN Normal" panose="020B0400000000000000" pitchFamily="34" charset="-122"/>
                <a:ea typeface="思源黑体 CN Normal" panose="020B0400000000000000" pitchFamily="34" charset="-122"/>
              </a:rPr>
              <a:t>打磨，</a:t>
            </a:r>
            <a:r>
              <a:rPr lang="en-US" altLang="zh-CN" sz="4800" b="1" dirty="0">
                <a:solidFill>
                  <a:srgbClr val="FF0000"/>
                </a:solidFill>
                <a:latin typeface="思源黑体 CN Normal" panose="020B0400000000000000" pitchFamily="34" charset="-122"/>
                <a:ea typeface="思源黑体 CN Normal" panose="020B0400000000000000" pitchFamily="34" charset="-122"/>
              </a:rPr>
              <a:t>7</a:t>
            </a:r>
            <a:r>
              <a:rPr lang="zh-CN" altLang="en-US" sz="3600" dirty="0">
                <a:latin typeface="思源黑体 CN Normal" panose="020B0400000000000000" pitchFamily="34" charset="-122"/>
                <a:ea typeface="思源黑体 CN Normal" panose="020B0400000000000000" pitchFamily="34" charset="-122"/>
              </a:rPr>
              <a:t>个核心专题，</a:t>
            </a:r>
            <a:r>
              <a:rPr lang="en-US" altLang="zh-CN" sz="4800" b="1" dirty="0">
                <a:solidFill>
                  <a:srgbClr val="FF0000"/>
                </a:solidFill>
                <a:latin typeface="思源黑体 CN Normal" panose="020B0400000000000000" pitchFamily="34" charset="-122"/>
                <a:ea typeface="思源黑体 CN Normal" panose="020B0400000000000000" pitchFamily="34" charset="-122"/>
              </a:rPr>
              <a:t>10+</a:t>
            </a:r>
            <a:r>
              <a:rPr lang="zh-CN" altLang="en-US" sz="3600" dirty="0">
                <a:latin typeface="思源黑体 CN Normal" panose="020B0400000000000000" pitchFamily="34" charset="-122"/>
                <a:ea typeface="思源黑体 CN Normal" panose="020B0400000000000000" pitchFamily="34" charset="-122"/>
              </a:rPr>
              <a:t>个顶级项目实战</a:t>
            </a: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由网易云课堂颁发毕业证，此证</a:t>
            </a:r>
            <a:r>
              <a:rPr lang="zh-CN" altLang="en-US" sz="3600" u="sng" dirty="0">
                <a:latin typeface="思源黑体 CN Normal" panose="020B0400000000000000" pitchFamily="34" charset="-122"/>
                <a:ea typeface="思源黑体 CN Normal" panose="020B0400000000000000" pitchFamily="34" charset="-122"/>
              </a:rPr>
              <a:t>获猎聘、</a:t>
            </a:r>
            <a:r>
              <a:rPr lang="en-US" altLang="zh-CN" sz="3600" u="sng" dirty="0">
                <a:ea typeface="+mn-lt"/>
                <a:cs typeface="+mn-lt"/>
                <a:sym typeface="+mn-ea"/>
              </a:rPr>
              <a:t>LinkedIn</a:t>
            </a:r>
            <a:r>
              <a:rPr lang="zh-CN" altLang="en-US" sz="3600" u="sng" dirty="0">
                <a:latin typeface="思源黑体 CN Normal" panose="020B0400000000000000" pitchFamily="34" charset="-122"/>
                <a:ea typeface="思源黑体 CN Normal" panose="020B0400000000000000" pitchFamily="34" charset="-122"/>
                <a:sym typeface="+mn-ea"/>
              </a:rPr>
              <a:t>（领英）</a:t>
            </a:r>
            <a:r>
              <a:rPr lang="zh-CN" altLang="en-US" sz="3600" u="sng" dirty="0">
                <a:latin typeface="思源黑体 CN Normal" panose="020B0400000000000000" pitchFamily="34" charset="-122"/>
                <a:ea typeface="思源黑体 CN Normal" panose="020B0400000000000000" pitchFamily="34" charset="-122"/>
              </a:rPr>
              <a:t>等猎头公司认可，可用于网易等名企内推</a:t>
            </a:r>
            <a:endParaRPr lang="en-US" sz="2000" u="sng" dirty="0">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a:stretch>
            <a:fillRect/>
          </a:stretch>
        </p:blipFill>
        <p:spPr>
          <a:xfrm>
            <a:off x="3827145" y="4886960"/>
            <a:ext cx="15386685" cy="624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b="1" dirty="0">
                <a:sym typeface="+mn-ea"/>
              </a:rPr>
              <a:t>Python+SQL+</a:t>
            </a:r>
            <a:r>
              <a:rPr lang="zh-CN" altLang="en-US" b="1" dirty="0">
                <a:sym typeface="+mn-ea"/>
              </a:rPr>
              <a:t>算法</a:t>
            </a:r>
            <a:r>
              <a:rPr lang="en-US" altLang="zh-CN" b="1" dirty="0">
                <a:sym typeface="+mn-ea"/>
              </a:rPr>
              <a:t>+</a:t>
            </a:r>
            <a:r>
              <a:rPr lang="zh-CN" altLang="en-US" b="1" dirty="0">
                <a:sym typeface="+mn-ea"/>
              </a:rPr>
              <a:t>大数据全技能人才培养方案</a:t>
            </a:r>
            <a:endParaRPr lang="zh-CN" altLang="en-US" b="1" dirty="0">
              <a:sym typeface="+mn-ea"/>
            </a:endParaRPr>
          </a:p>
        </p:txBody>
      </p:sp>
      <p:pic>
        <p:nvPicPr>
          <p:cNvPr id="8" name="图片 7"/>
          <p:cNvPicPr>
            <a:picLocks noChangeAspect="1"/>
          </p:cNvPicPr>
          <p:nvPr/>
        </p:nvPicPr>
        <p:blipFill>
          <a:blip r:embed="rId1"/>
          <a:stretch>
            <a:fillRect/>
          </a:stretch>
        </p:blipFill>
        <p:spPr>
          <a:xfrm>
            <a:off x="3583940" y="2397760"/>
            <a:ext cx="3086100" cy="3524250"/>
          </a:xfrm>
          <a:prstGeom prst="rect">
            <a:avLst/>
          </a:prstGeom>
        </p:spPr>
      </p:pic>
      <p:pic>
        <p:nvPicPr>
          <p:cNvPr id="9" name="图片 8"/>
          <p:cNvPicPr>
            <a:picLocks noChangeAspect="1"/>
          </p:cNvPicPr>
          <p:nvPr/>
        </p:nvPicPr>
        <p:blipFill>
          <a:blip r:embed="rId2"/>
          <a:stretch>
            <a:fillRect/>
          </a:stretch>
        </p:blipFill>
        <p:spPr>
          <a:xfrm>
            <a:off x="7766050" y="2397760"/>
            <a:ext cx="2952750" cy="3543300"/>
          </a:xfrm>
          <a:prstGeom prst="rect">
            <a:avLst/>
          </a:prstGeom>
        </p:spPr>
      </p:pic>
      <p:pic>
        <p:nvPicPr>
          <p:cNvPr id="10" name="图片 9"/>
          <p:cNvPicPr>
            <a:picLocks noChangeAspect="1"/>
          </p:cNvPicPr>
          <p:nvPr/>
        </p:nvPicPr>
        <p:blipFill>
          <a:blip r:embed="rId3"/>
          <a:stretch>
            <a:fillRect/>
          </a:stretch>
        </p:blipFill>
        <p:spPr>
          <a:xfrm>
            <a:off x="11755755" y="2397760"/>
            <a:ext cx="3048000" cy="3724275"/>
          </a:xfrm>
          <a:prstGeom prst="rect">
            <a:avLst/>
          </a:prstGeom>
        </p:spPr>
      </p:pic>
      <p:pic>
        <p:nvPicPr>
          <p:cNvPr id="11" name="图片 10"/>
          <p:cNvPicPr>
            <a:picLocks noChangeAspect="1"/>
          </p:cNvPicPr>
          <p:nvPr/>
        </p:nvPicPr>
        <p:blipFill>
          <a:blip r:embed="rId4"/>
          <a:stretch>
            <a:fillRect/>
          </a:stretch>
        </p:blipFill>
        <p:spPr>
          <a:xfrm>
            <a:off x="15835630" y="2388235"/>
            <a:ext cx="3028950" cy="3733800"/>
          </a:xfrm>
          <a:prstGeom prst="rect">
            <a:avLst/>
          </a:prstGeom>
        </p:spPr>
      </p:pic>
      <p:pic>
        <p:nvPicPr>
          <p:cNvPr id="13" name="图片 12"/>
          <p:cNvPicPr>
            <a:picLocks noChangeAspect="1"/>
          </p:cNvPicPr>
          <p:nvPr/>
        </p:nvPicPr>
        <p:blipFill>
          <a:blip r:embed="rId5"/>
          <a:stretch>
            <a:fillRect/>
          </a:stretch>
        </p:blipFill>
        <p:spPr>
          <a:xfrm>
            <a:off x="3622040" y="6867525"/>
            <a:ext cx="3048000" cy="4229100"/>
          </a:xfrm>
          <a:prstGeom prst="rect">
            <a:avLst/>
          </a:prstGeom>
        </p:spPr>
      </p:pic>
      <p:pic>
        <p:nvPicPr>
          <p:cNvPr id="14" name="图片 13"/>
          <p:cNvPicPr>
            <a:picLocks noChangeAspect="1"/>
          </p:cNvPicPr>
          <p:nvPr/>
        </p:nvPicPr>
        <p:blipFill>
          <a:blip r:embed="rId6"/>
          <a:stretch>
            <a:fillRect/>
          </a:stretch>
        </p:blipFill>
        <p:spPr>
          <a:xfrm>
            <a:off x="7766050" y="6867525"/>
            <a:ext cx="2990850" cy="3819525"/>
          </a:xfrm>
          <a:prstGeom prst="rect">
            <a:avLst/>
          </a:prstGeom>
        </p:spPr>
      </p:pic>
      <p:pic>
        <p:nvPicPr>
          <p:cNvPr id="15" name="图片 14"/>
          <p:cNvPicPr>
            <a:picLocks noChangeAspect="1"/>
          </p:cNvPicPr>
          <p:nvPr/>
        </p:nvPicPr>
        <p:blipFill>
          <a:blip r:embed="rId7"/>
          <a:stretch>
            <a:fillRect/>
          </a:stretch>
        </p:blipFill>
        <p:spPr>
          <a:xfrm>
            <a:off x="11972925" y="8048625"/>
            <a:ext cx="7867650" cy="1866900"/>
          </a:xfrm>
          <a:prstGeom prst="rect">
            <a:avLst/>
          </a:prstGeom>
        </p:spPr>
      </p:pic>
      <p:sp>
        <p:nvSpPr>
          <p:cNvPr id="16" name="íṡḷïdè"/>
          <p:cNvSpPr txBox="1"/>
          <p:nvPr/>
        </p:nvSpPr>
        <p:spPr>
          <a:xfrm>
            <a:off x="5817235" y="354901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7" name="íṡḷïdè"/>
          <p:cNvSpPr txBox="1"/>
          <p:nvPr/>
        </p:nvSpPr>
        <p:spPr>
          <a:xfrm>
            <a:off x="99390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8" name="íṡḷïdè"/>
          <p:cNvSpPr txBox="1"/>
          <p:nvPr/>
        </p:nvSpPr>
        <p:spPr>
          <a:xfrm>
            <a:off x="5899785"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19" name="íṡḷïdè"/>
          <p:cNvSpPr txBox="1"/>
          <p:nvPr/>
        </p:nvSpPr>
        <p:spPr>
          <a:xfrm>
            <a:off x="14028420" y="354393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21" name="íṡḷïdè"/>
          <p:cNvSpPr txBox="1"/>
          <p:nvPr/>
        </p:nvSpPr>
        <p:spPr>
          <a:xfrm>
            <a:off x="9939020" y="8270875"/>
            <a:ext cx="2716530" cy="142240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en-US" sz="5000" dirty="0">
                <a:solidFill>
                  <a:srgbClr val="1475B2"/>
                </a:solidFill>
                <a:latin typeface="思源黑体 CN Normal" panose="020B0400000000000000" pitchFamily="34" charset="-122"/>
                <a:ea typeface="思源黑体 CN Normal" panose="020B0400000000000000" pitchFamily="34" charset="-122"/>
              </a:rPr>
              <a:t>+</a:t>
            </a:r>
            <a:endParaRPr lang="en-US" sz="5000" u="sng" dirty="0">
              <a:solidFill>
                <a:srgbClr val="1475B2"/>
              </a:solidFill>
              <a:latin typeface="思源黑体 CN Normal" panose="020B0400000000000000" pitchFamily="34" charset="-122"/>
              <a:ea typeface="思源黑体 CN Normal" panose="020B0400000000000000" pitchFamily="34" charset="-122"/>
            </a:endParaRPr>
          </a:p>
        </p:txBody>
      </p:sp>
      <p:sp>
        <p:nvSpPr>
          <p:cNvPr id="7" name="文本框 6"/>
          <p:cNvSpPr txBox="1"/>
          <p:nvPr/>
        </p:nvSpPr>
        <p:spPr>
          <a:xfrm>
            <a:off x="12901295" y="11259185"/>
            <a:ext cx="7198360" cy="1209675"/>
          </a:xfrm>
          <a:prstGeom prst="rect">
            <a:avLst/>
          </a:prstGeom>
          <a:noFill/>
        </p:spPr>
        <p:txBody>
          <a:bodyPr wrap="square" rtlCol="0">
            <a:spAutoFit/>
          </a:bodyPr>
          <a:p>
            <a:pPr algn="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领取课程大纲和大额限时优惠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pic>
        <p:nvPicPr>
          <p:cNvPr id="3" name="图片 2" descr="E:\项目A组\【A组】微信二维码+微信号\NEsever03.jpgNEsever03"/>
          <p:cNvPicPr>
            <a:picLocks noChangeAspect="1"/>
          </p:cNvPicPr>
          <p:nvPr/>
        </p:nvPicPr>
        <p:blipFill>
          <a:blip r:embed="rId8"/>
          <a:srcRect/>
          <a:stretch>
            <a:fillRect/>
          </a:stretch>
        </p:blipFill>
        <p:spPr>
          <a:xfrm>
            <a:off x="20033615" y="10347325"/>
            <a:ext cx="2157095" cy="2157095"/>
          </a:xfrm>
          <a:prstGeom prst="rect">
            <a:avLst/>
          </a:prstGeom>
        </p:spPr>
      </p:pic>
      <p:pic>
        <p:nvPicPr>
          <p:cNvPr id="4" name="图片 3" descr="/Users/zhuli/Desktop/桌面/暂存/WechatIMG861.jpegWechatIMG861"/>
          <p:cNvPicPr>
            <a:picLocks noChangeAspect="1"/>
          </p:cNvPicPr>
          <p:nvPr/>
        </p:nvPicPr>
        <p:blipFill>
          <a:blip r:embed="rId9"/>
          <a:srcRect/>
          <a:stretch>
            <a:fillRect/>
          </a:stretch>
        </p:blipFill>
        <p:spPr>
          <a:xfrm>
            <a:off x="20099655" y="10347325"/>
            <a:ext cx="2413635" cy="24136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 案例实操：企业级应用型项目集中培训</a:t>
            </a:r>
            <a:endParaRPr lang="zh-CN" altLang="en-US" b="1" dirty="0"/>
          </a:p>
        </p:txBody>
      </p:sp>
      <p:sp>
        <p:nvSpPr>
          <p:cNvPr id="8" name="íṡḷïdè"/>
          <p:cNvSpPr txBox="1"/>
          <p:nvPr/>
        </p:nvSpPr>
        <p:spPr>
          <a:xfrm>
            <a:off x="1272602" y="1935175"/>
            <a:ext cx="20495454" cy="2749010"/>
          </a:xfrm>
          <a:prstGeom prst="rect">
            <a:avLst/>
          </a:prstGeom>
          <a:noFill/>
          <a:ln>
            <a:noFill/>
          </a:ln>
        </p:spPr>
        <p:txBody>
          <a:bodyPr wrap="square" lIns="91440" tIns="45720" rIns="91440" bIns="45720" anchor="t" anchorCtr="0">
            <a:normAutofit fontScale="7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掌握数据分析</a:t>
            </a:r>
            <a:r>
              <a:rPr lang="zh-CN" altLang="en-US" sz="3600" b="1" dirty="0">
                <a:solidFill>
                  <a:srgbClr val="1475B2"/>
                </a:solidFill>
                <a:latin typeface="思源黑体 CN Normal" panose="020B0400000000000000" pitchFamily="34" charset="-122"/>
                <a:ea typeface="思源黑体 CN Normal" panose="020B0400000000000000" pitchFamily="34" charset="-122"/>
              </a:rPr>
              <a:t>方法</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进阶</a:t>
            </a:r>
            <a:r>
              <a:rPr lang="zh-CN" altLang="en-US" sz="3600" b="1" dirty="0">
                <a:solidFill>
                  <a:srgbClr val="1475B2"/>
                </a:solidFill>
                <a:latin typeface="思源黑体 CN Normal" panose="020B0400000000000000" pitchFamily="34" charset="-122"/>
                <a:ea typeface="思源黑体 CN Normal" panose="020B0400000000000000" pitchFamily="34" charset="-122"/>
              </a:rPr>
              <a:t>高级</a:t>
            </a:r>
            <a:r>
              <a:rPr lang="zh-CN" altLang="en-US" sz="3600" dirty="0">
                <a:latin typeface="思源黑体 CN Normal" panose="020B0400000000000000" pitchFamily="34" charset="-122"/>
                <a:ea typeface="思源黑体 CN Normal" panose="020B0400000000000000" pitchFamily="34" charset="-122"/>
              </a:rPr>
              <a:t>分析能力 </a:t>
            </a:r>
            <a:r>
              <a:rPr lang="en-US" altLang="zh-CN" sz="3600" dirty="0">
                <a:latin typeface="思源黑体 CN Normal" panose="020B0400000000000000" pitchFamily="34" charset="-122"/>
                <a:ea typeface="思源黑体 CN Normal" panose="020B0400000000000000" pitchFamily="34" charset="-122"/>
              </a:rPr>
              <a:t>· </a:t>
            </a:r>
            <a:r>
              <a:rPr lang="zh-CN" altLang="en-US" sz="3600" dirty="0">
                <a:latin typeface="思源黑体 CN Normal" panose="020B0400000000000000" pitchFamily="34" charset="-122"/>
                <a:ea typeface="思源黑体 CN Normal" panose="020B0400000000000000" pitchFamily="34" charset="-122"/>
              </a:rPr>
              <a:t>实操行</a:t>
            </a:r>
            <a:r>
              <a:rPr lang="zh-CN" altLang="en-US" sz="3600" b="1" dirty="0">
                <a:solidFill>
                  <a:srgbClr val="1475B2"/>
                </a:solidFill>
                <a:latin typeface="思源黑体 CN Normal" panose="020B0400000000000000" pitchFamily="34" charset="-122"/>
                <a:ea typeface="思源黑体 CN Normal" panose="020B0400000000000000" pitchFamily="34" charset="-122"/>
              </a:rPr>
              <a:t>业顶级项目</a:t>
            </a:r>
            <a:endParaRPr lang="zh-CN" altLang="en-US" sz="3600" dirty="0">
              <a:latin typeface="思源黑体 CN Normal" panose="020B0400000000000000" pitchFamily="34" charset="-122"/>
              <a:ea typeface="思源黑体 CN Normal" panose="020B0400000000000000" pitchFamily="34" charset="-122"/>
            </a:endParaRPr>
          </a:p>
          <a:p>
            <a:pPr algn="ctr">
              <a:lnSpc>
                <a:spcPct val="150000"/>
              </a:lnSpc>
              <a:buSzPct val="25000"/>
            </a:pP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a:t>
            </a:r>
            <a:r>
              <a:rPr lang="zh-CN" altLang="en-US" sz="3600" dirty="0">
                <a:latin typeface="思源黑体 CN Normal" panose="020B0400000000000000" pitchFamily="34" charset="-122"/>
                <a:ea typeface="思源黑体 CN Normal" panose="020B0400000000000000" pitchFamily="34" charset="-122"/>
                <a:sym typeface="+mn-ea"/>
              </a:rPr>
              <a:t>网易特邀顶级专家导师</a:t>
            </a:r>
            <a:r>
              <a:rPr lang="zh-CN" altLang="en-US" sz="3600" dirty="0">
                <a:latin typeface="思源黑体 CN Normal" panose="020B0400000000000000" pitchFamily="34" charset="-122"/>
                <a:ea typeface="思源黑体 CN Normal" panose="020B0400000000000000" pitchFamily="34" charset="-122"/>
              </a:rPr>
              <a:t>打磨，</a:t>
            </a:r>
            <a:r>
              <a:rPr lang="en-US" altLang="zh-CN" sz="4800" b="1" dirty="0">
                <a:solidFill>
                  <a:srgbClr val="FF0000"/>
                </a:solidFill>
                <a:latin typeface="思源黑体 CN Normal" panose="020B0400000000000000" pitchFamily="34" charset="-122"/>
                <a:ea typeface="思源黑体 CN Normal" panose="020B0400000000000000" pitchFamily="34" charset="-122"/>
              </a:rPr>
              <a:t>7</a:t>
            </a:r>
            <a:r>
              <a:rPr lang="zh-CN" altLang="en-US" sz="3600" dirty="0">
                <a:latin typeface="思源黑体 CN Normal" panose="020B0400000000000000" pitchFamily="34" charset="-122"/>
                <a:ea typeface="思源黑体 CN Normal" panose="020B0400000000000000" pitchFamily="34" charset="-122"/>
              </a:rPr>
              <a:t>个核心专题，</a:t>
            </a:r>
            <a:r>
              <a:rPr lang="en-US" altLang="zh-CN" sz="4800" b="1" dirty="0">
                <a:solidFill>
                  <a:srgbClr val="FF0000"/>
                </a:solidFill>
                <a:latin typeface="思源黑体 CN Normal" panose="020B0400000000000000" pitchFamily="34" charset="-122"/>
                <a:ea typeface="思源黑体 CN Normal" panose="020B0400000000000000" pitchFamily="34" charset="-122"/>
              </a:rPr>
              <a:t>10+</a:t>
            </a:r>
            <a:r>
              <a:rPr lang="zh-CN" altLang="en-US" sz="3600" dirty="0">
                <a:latin typeface="思源黑体 CN Normal" panose="020B0400000000000000" pitchFamily="34" charset="-122"/>
                <a:ea typeface="思源黑体 CN Normal" panose="020B0400000000000000" pitchFamily="34" charset="-122"/>
              </a:rPr>
              <a:t>个顶级项目实战</a:t>
            </a:r>
            <a:endParaRPr lang="en-US" altLang="zh-CN" sz="3600" dirty="0">
              <a:latin typeface="思源黑体 CN Normal" panose="020B0400000000000000" pitchFamily="34" charset="-122"/>
              <a:ea typeface="思源黑体 CN Normal" panose="020B0400000000000000" pitchFamily="34" charset="-122"/>
            </a:endParaRPr>
          </a:p>
          <a:p>
            <a:pPr algn="ctr">
              <a:lnSpc>
                <a:spcPct val="150000"/>
              </a:lnSpc>
              <a:buSzPct val="25000"/>
            </a:pPr>
            <a:r>
              <a:rPr lang="zh-CN" altLang="en-US" sz="3600" dirty="0">
                <a:latin typeface="思源黑体 CN Normal" panose="020B0400000000000000" pitchFamily="34" charset="-122"/>
                <a:ea typeface="思源黑体 CN Normal" panose="020B0400000000000000" pitchFamily="34" charset="-122"/>
              </a:rPr>
              <a:t>由网易云课堂颁发毕业证，此证</a:t>
            </a:r>
            <a:r>
              <a:rPr lang="zh-CN" altLang="en-US" sz="3600" u="sng" dirty="0">
                <a:latin typeface="思源黑体 CN Normal" panose="020B0400000000000000" pitchFamily="34" charset="-122"/>
                <a:ea typeface="思源黑体 CN Normal" panose="020B0400000000000000" pitchFamily="34" charset="-122"/>
              </a:rPr>
              <a:t>获猎聘、</a:t>
            </a:r>
            <a:r>
              <a:rPr lang="en-US" altLang="zh-CN" sz="3600" u="sng" dirty="0">
                <a:ea typeface="+mn-lt"/>
                <a:cs typeface="+mn-lt"/>
                <a:sym typeface="+mn-ea"/>
              </a:rPr>
              <a:t>LinkedIn</a:t>
            </a:r>
            <a:r>
              <a:rPr lang="zh-CN" altLang="en-US" sz="3600" u="sng" dirty="0">
                <a:latin typeface="思源黑体 CN Normal" panose="020B0400000000000000" pitchFamily="34" charset="-122"/>
                <a:ea typeface="思源黑体 CN Normal" panose="020B0400000000000000" pitchFamily="34" charset="-122"/>
                <a:sym typeface="+mn-ea"/>
              </a:rPr>
              <a:t>（领英）</a:t>
            </a:r>
            <a:r>
              <a:rPr lang="zh-CN" altLang="en-US" sz="3600" u="sng" dirty="0">
                <a:latin typeface="思源黑体 CN Normal" panose="020B0400000000000000" pitchFamily="34" charset="-122"/>
                <a:ea typeface="思源黑体 CN Normal" panose="020B0400000000000000" pitchFamily="34" charset="-122"/>
              </a:rPr>
              <a:t>等猎头公司认可，可用于网易等名企内推</a:t>
            </a:r>
            <a:endParaRPr lang="en-US" sz="2000" u="sng" dirty="0">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a:clrChange>
              <a:clrFrom>
                <a:srgbClr val="F4F7FC">
                  <a:alpha val="100000"/>
                </a:srgbClr>
              </a:clrFrom>
              <a:clrTo>
                <a:srgbClr val="F4F7FC">
                  <a:alpha val="100000"/>
                  <a:alpha val="0"/>
                </a:srgbClr>
              </a:clrTo>
            </a:clrChange>
          </a:blip>
          <a:stretch>
            <a:fillRect/>
          </a:stretch>
        </p:blipFill>
        <p:spPr>
          <a:xfrm>
            <a:off x="641350" y="5102860"/>
            <a:ext cx="8310245" cy="6553835"/>
          </a:xfrm>
          <a:prstGeom prst="rect">
            <a:avLst/>
          </a:prstGeom>
        </p:spPr>
      </p:pic>
      <p:pic>
        <p:nvPicPr>
          <p:cNvPr id="4" name="图片 3"/>
          <p:cNvPicPr>
            <a:picLocks noChangeAspect="1"/>
          </p:cNvPicPr>
          <p:nvPr/>
        </p:nvPicPr>
        <p:blipFill>
          <a:blip r:embed="rId2"/>
          <a:srcRect b="3047"/>
          <a:stretch>
            <a:fillRect/>
          </a:stretch>
        </p:blipFill>
        <p:spPr>
          <a:xfrm>
            <a:off x="8740775" y="5235575"/>
            <a:ext cx="4895850" cy="2040890"/>
          </a:xfrm>
          <a:prstGeom prst="rect">
            <a:avLst/>
          </a:prstGeom>
        </p:spPr>
      </p:pic>
      <p:pic>
        <p:nvPicPr>
          <p:cNvPr id="9" name="图片 8"/>
          <p:cNvPicPr>
            <a:picLocks noChangeAspect="1"/>
          </p:cNvPicPr>
          <p:nvPr/>
        </p:nvPicPr>
        <p:blipFill>
          <a:blip r:embed="rId3"/>
          <a:stretch>
            <a:fillRect/>
          </a:stretch>
        </p:blipFill>
        <p:spPr>
          <a:xfrm>
            <a:off x="8740775" y="7276465"/>
            <a:ext cx="4895850" cy="2352675"/>
          </a:xfrm>
          <a:prstGeom prst="rect">
            <a:avLst/>
          </a:prstGeom>
        </p:spPr>
      </p:pic>
      <p:pic>
        <p:nvPicPr>
          <p:cNvPr id="10" name="图片 9"/>
          <p:cNvPicPr>
            <a:picLocks noChangeAspect="1"/>
          </p:cNvPicPr>
          <p:nvPr/>
        </p:nvPicPr>
        <p:blipFill>
          <a:blip r:embed="rId4"/>
          <a:stretch>
            <a:fillRect/>
          </a:stretch>
        </p:blipFill>
        <p:spPr>
          <a:xfrm>
            <a:off x="13456920" y="5235575"/>
            <a:ext cx="4257675" cy="2200275"/>
          </a:xfrm>
          <a:prstGeom prst="rect">
            <a:avLst/>
          </a:prstGeom>
        </p:spPr>
      </p:pic>
      <p:pic>
        <p:nvPicPr>
          <p:cNvPr id="11" name="图片 10"/>
          <p:cNvPicPr>
            <a:picLocks noChangeAspect="1"/>
          </p:cNvPicPr>
          <p:nvPr/>
        </p:nvPicPr>
        <p:blipFill>
          <a:blip r:embed="rId5"/>
          <a:srcRect t="2573"/>
          <a:stretch>
            <a:fillRect/>
          </a:stretch>
        </p:blipFill>
        <p:spPr>
          <a:xfrm>
            <a:off x="13466445" y="9628505"/>
            <a:ext cx="4601845" cy="2160905"/>
          </a:xfrm>
          <a:prstGeom prst="rect">
            <a:avLst/>
          </a:prstGeom>
        </p:spPr>
      </p:pic>
      <p:pic>
        <p:nvPicPr>
          <p:cNvPr id="12" name="图片 11"/>
          <p:cNvPicPr>
            <a:picLocks noChangeAspect="1"/>
          </p:cNvPicPr>
          <p:nvPr/>
        </p:nvPicPr>
        <p:blipFill>
          <a:blip r:embed="rId6"/>
          <a:stretch>
            <a:fillRect/>
          </a:stretch>
        </p:blipFill>
        <p:spPr>
          <a:xfrm>
            <a:off x="13247370" y="7486015"/>
            <a:ext cx="4676775" cy="2143125"/>
          </a:xfrm>
          <a:prstGeom prst="rect">
            <a:avLst/>
          </a:prstGeom>
        </p:spPr>
      </p:pic>
      <p:pic>
        <p:nvPicPr>
          <p:cNvPr id="13" name="图片 12"/>
          <p:cNvPicPr>
            <a:picLocks noChangeAspect="1"/>
          </p:cNvPicPr>
          <p:nvPr/>
        </p:nvPicPr>
        <p:blipFill>
          <a:blip r:embed="rId7"/>
          <a:stretch>
            <a:fillRect/>
          </a:stretch>
        </p:blipFill>
        <p:spPr>
          <a:xfrm>
            <a:off x="8951595" y="9691370"/>
            <a:ext cx="4514850" cy="2143125"/>
          </a:xfrm>
          <a:prstGeom prst="rect">
            <a:avLst/>
          </a:prstGeom>
        </p:spPr>
      </p:pic>
      <p:pic>
        <p:nvPicPr>
          <p:cNvPr id="14" name="图片 13"/>
          <p:cNvPicPr>
            <a:picLocks noChangeAspect="1"/>
          </p:cNvPicPr>
          <p:nvPr/>
        </p:nvPicPr>
        <p:blipFill>
          <a:blip r:embed="rId8"/>
          <a:stretch>
            <a:fillRect/>
          </a:stretch>
        </p:blipFill>
        <p:spPr>
          <a:xfrm>
            <a:off x="17487900" y="5235575"/>
            <a:ext cx="4144645" cy="2162810"/>
          </a:xfrm>
          <a:prstGeom prst="rect">
            <a:avLst/>
          </a:prstGeom>
        </p:spPr>
      </p:pic>
      <p:pic>
        <p:nvPicPr>
          <p:cNvPr id="15" name="图片 14"/>
          <p:cNvPicPr>
            <a:picLocks noChangeAspect="1"/>
          </p:cNvPicPr>
          <p:nvPr/>
        </p:nvPicPr>
        <p:blipFill>
          <a:blip r:embed="rId9"/>
          <a:stretch>
            <a:fillRect/>
          </a:stretch>
        </p:blipFill>
        <p:spPr>
          <a:xfrm>
            <a:off x="17714595" y="9629140"/>
            <a:ext cx="2790825" cy="2143125"/>
          </a:xfrm>
          <a:prstGeom prst="rect">
            <a:avLst/>
          </a:prstGeom>
        </p:spPr>
      </p:pic>
      <p:pic>
        <p:nvPicPr>
          <p:cNvPr id="16" name="图片 15"/>
          <p:cNvPicPr>
            <a:picLocks noChangeAspect="1"/>
          </p:cNvPicPr>
          <p:nvPr/>
        </p:nvPicPr>
        <p:blipFill>
          <a:blip r:embed="rId10"/>
          <a:stretch>
            <a:fillRect/>
          </a:stretch>
        </p:blipFill>
        <p:spPr>
          <a:xfrm>
            <a:off x="17376140" y="7435850"/>
            <a:ext cx="5350510" cy="2142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404" y="8306"/>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grpSp>
        <p:nvGrpSpPr>
          <p:cNvPr id="2" name="组合 1"/>
          <p:cNvGrpSpPr/>
          <p:nvPr/>
        </p:nvGrpSpPr>
        <p:grpSpPr>
          <a:xfrm>
            <a:off x="1487881" y="1083360"/>
            <a:ext cx="17860009" cy="8772525"/>
            <a:chOff x="3241605" y="3486044"/>
            <a:chExt cx="15740291" cy="8772525"/>
          </a:xfrm>
        </p:grpSpPr>
        <p:sp>
          <p:nvSpPr>
            <p:cNvPr id="30" name="TextBox 29"/>
            <p:cNvSpPr txBox="1"/>
            <p:nvPr/>
          </p:nvSpPr>
          <p:spPr>
            <a:xfrm>
              <a:off x="3627753" y="3486044"/>
              <a:ext cx="15354143" cy="1584960"/>
            </a:xfrm>
            <a:prstGeom prst="rect">
              <a:avLst/>
            </a:prstGeom>
            <a:noFill/>
          </p:spPr>
          <p:txBody>
            <a:bodyPr wrap="square" rtlCol="0" anchor="t" anchorCtr="0">
              <a:noAutofit/>
            </a:bodyPr>
            <a:lstStyle/>
            <a:p>
              <a:pPr algn="ctr">
                <a:lnSpc>
                  <a:spcPct val="105000"/>
                </a:lnSpc>
              </a:pPr>
              <a:r>
                <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rPr>
                <a:t>导师介绍（Mars老师）相关证书展示</a:t>
              </a:r>
              <a:endPar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sp>
          <p:nvSpPr>
            <p:cNvPr id="17" name="TextBox 53"/>
            <p:cNvSpPr txBox="1"/>
            <p:nvPr/>
          </p:nvSpPr>
          <p:spPr>
            <a:xfrm>
              <a:off x="3241605" y="5396124"/>
              <a:ext cx="8005577" cy="6862445"/>
            </a:xfrm>
            <a:prstGeom prst="rect">
              <a:avLst/>
            </a:prstGeom>
            <a:noFill/>
          </p:spPr>
          <p:txBody>
            <a:bodyPr wrap="square" rtlCol="0">
              <a:spAutoFit/>
            </a:bodyPr>
            <a:lstStyle/>
            <a:p>
              <a:pPr algn="ctr" defTabSz="2438400" hangingPunct="0">
                <a:buSzTx/>
              </a:pPr>
              <a:r>
                <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深度学习DeepLearning.ai实验室认证</a:t>
              </a: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algn="ctr" defTabSz="2438400" hangingPunct="0">
                <a:buSzTx/>
              </a:pPr>
              <a:r>
                <a:rPr 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a:t>
              </a:r>
              <a:r>
                <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吴恩达亲授</a:t>
              </a: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algn="ct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zh-CN" sz="4000" b="1" dirty="0">
                <a:solidFill>
                  <a:schemeClr val="tx1">
                    <a:lumMod val="75000"/>
                    <a:lumOff val="25000"/>
                  </a:schemeClr>
                </a:solidFill>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p:txBody>
        </p:sp>
      </p:gr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pic>
        <p:nvPicPr>
          <p:cNvPr id="3" name="图片 2" descr="alldeep"/>
          <p:cNvPicPr>
            <a:picLocks noChangeAspect="1"/>
          </p:cNvPicPr>
          <p:nvPr/>
        </p:nvPicPr>
        <p:blipFill>
          <a:blip r:embed="rId4"/>
          <a:stretch>
            <a:fillRect/>
          </a:stretch>
        </p:blipFill>
        <p:spPr>
          <a:xfrm>
            <a:off x="2526665" y="4411980"/>
            <a:ext cx="6602095" cy="5052060"/>
          </a:xfrm>
          <a:prstGeom prst="rect">
            <a:avLst/>
          </a:prstGeom>
        </p:spPr>
      </p:pic>
      <p:sp>
        <p:nvSpPr>
          <p:cNvPr id="4" name="TextBox 53"/>
          <p:cNvSpPr txBox="1"/>
          <p:nvPr/>
        </p:nvSpPr>
        <p:spPr>
          <a:xfrm>
            <a:off x="11323955" y="2993390"/>
            <a:ext cx="9234170" cy="3169285"/>
          </a:xfrm>
          <a:prstGeom prst="rect">
            <a:avLst/>
          </a:prstGeom>
          <a:noFill/>
        </p:spPr>
        <p:txBody>
          <a:bodyPr wrap="square" rtlCol="0">
            <a:spAutoFit/>
          </a:bodyPr>
          <a:p>
            <a:pPr algn="ctr" defTabSz="2438400" hangingPunct="0">
              <a:buSzTx/>
            </a:pPr>
            <a:r>
              <a:rPr 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微软</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甲骨文</a:t>
            </a:r>
            <a:r>
              <a:rPr lang="en-US" altLang="zh-CN"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/Cloudera</a:t>
            </a: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等公司颁发相关</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algn="ctr" defTabSz="2438400" hangingPunct="0">
              <a:buSzTx/>
            </a:pPr>
            <a:r>
              <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rPr>
              <a:t>数据分析师证书</a:t>
            </a:r>
            <a:endParaRPr lang="zh-CN" altLang="en-US" sz="4000">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en-US" sz="4000" u="heavy">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a:p>
            <a:pPr defTabSz="2438400" hangingPunct="0">
              <a:buSzTx/>
            </a:pPr>
            <a:endParaRPr lang="zh-CN" altLang="zh-CN" sz="4000" b="1" dirty="0">
              <a:solidFill>
                <a:schemeClr val="tx1">
                  <a:lumMod val="75000"/>
                  <a:lumOff val="25000"/>
                </a:schemeClr>
              </a:solidFill>
              <a:latin typeface="思源黑体 CN Bold" panose="020B0800000000000000" charset="-122"/>
              <a:ea typeface="思源黑体 CN Bold" panose="020B0800000000000000" charset="-122"/>
              <a:cs typeface="思源黑体 CN Bold" panose="020B0800000000000000" charset="-122"/>
              <a:sym typeface="宋体" panose="02010600030101010101" pitchFamily="2" charset="-122"/>
            </a:endParaRPr>
          </a:p>
        </p:txBody>
      </p:sp>
      <p:pic>
        <p:nvPicPr>
          <p:cNvPr id="5" name="图片 4" descr="cert"/>
          <p:cNvPicPr>
            <a:picLocks noChangeAspect="1"/>
          </p:cNvPicPr>
          <p:nvPr/>
        </p:nvPicPr>
        <p:blipFill>
          <a:blip r:embed="rId5"/>
          <a:stretch>
            <a:fillRect/>
          </a:stretch>
        </p:blipFill>
        <p:spPr>
          <a:xfrm>
            <a:off x="12650470" y="4259580"/>
            <a:ext cx="6581775" cy="52044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课程配套</a:t>
            </a:r>
            <a:endParaRPr lang="zh-CN" altLang="en-US"/>
          </a:p>
        </p:txBody>
      </p:sp>
      <p:grpSp>
        <p:nvGrpSpPr>
          <p:cNvPr id="73" name="ïṥḻidê"/>
          <p:cNvGrpSpPr/>
          <p:nvPr/>
        </p:nvGrpSpPr>
        <p:grpSpPr>
          <a:xfrm>
            <a:off x="864965" y="3605291"/>
            <a:ext cx="4744808" cy="5749768"/>
            <a:chOff x="1322295" y="2939113"/>
            <a:chExt cx="1909482" cy="2314198"/>
          </a:xfrm>
        </p:grpSpPr>
        <p:sp>
          <p:nvSpPr>
            <p:cNvPr id="74"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75" name="iṥḻíḋè"/>
            <p:cNvSpPr/>
            <p:nvPr/>
          </p:nvSpPr>
          <p:spPr>
            <a:xfrm>
              <a:off x="2124920" y="3277486"/>
              <a:ext cx="304230" cy="439272"/>
            </a:xfrm>
            <a:custGeom>
              <a:avLst/>
              <a:gdLst>
                <a:gd name="T0" fmla="*/ 600116 w 606244"/>
                <a:gd name="T1" fmla="*/ 600116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455839 w 606244"/>
                <a:gd name="T37" fmla="*/ 455839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455839 w 606244"/>
                <a:gd name="T69" fmla="*/ 455839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455839 w 606244"/>
                <a:gd name="T85" fmla="*/ 455839 w 606244"/>
                <a:gd name="T86" fmla="*/ 600116 w 606244"/>
                <a:gd name="T87" fmla="*/ 600116 w 606244"/>
                <a:gd name="T88" fmla="*/ 600116 w 606244"/>
                <a:gd name="T8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9" h="2789">
                  <a:moveTo>
                    <a:pt x="548" y="349"/>
                  </a:moveTo>
                  <a:lnTo>
                    <a:pt x="548" y="245"/>
                  </a:lnTo>
                  <a:cubicBezTo>
                    <a:pt x="548" y="223"/>
                    <a:pt x="566" y="204"/>
                    <a:pt x="589" y="204"/>
                  </a:cubicBezTo>
                  <a:lnTo>
                    <a:pt x="655" y="204"/>
                  </a:lnTo>
                  <a:cubicBezTo>
                    <a:pt x="724" y="204"/>
                    <a:pt x="787" y="162"/>
                    <a:pt x="816" y="97"/>
                  </a:cubicBezTo>
                  <a:cubicBezTo>
                    <a:pt x="842" y="38"/>
                    <a:pt x="900" y="0"/>
                    <a:pt x="964" y="0"/>
                  </a:cubicBezTo>
                  <a:cubicBezTo>
                    <a:pt x="1029" y="0"/>
                    <a:pt x="1087" y="38"/>
                    <a:pt x="1113" y="97"/>
                  </a:cubicBezTo>
                  <a:cubicBezTo>
                    <a:pt x="1142" y="162"/>
                    <a:pt x="1205" y="204"/>
                    <a:pt x="1274" y="204"/>
                  </a:cubicBezTo>
                  <a:lnTo>
                    <a:pt x="1340" y="204"/>
                  </a:lnTo>
                  <a:cubicBezTo>
                    <a:pt x="1363" y="204"/>
                    <a:pt x="1381" y="223"/>
                    <a:pt x="1381" y="245"/>
                  </a:cubicBezTo>
                  <a:lnTo>
                    <a:pt x="1381" y="349"/>
                  </a:lnTo>
                  <a:cubicBezTo>
                    <a:pt x="1381" y="372"/>
                    <a:pt x="1363" y="390"/>
                    <a:pt x="1340" y="390"/>
                  </a:cubicBezTo>
                  <a:lnTo>
                    <a:pt x="589" y="390"/>
                  </a:lnTo>
                  <a:cubicBezTo>
                    <a:pt x="566" y="390"/>
                    <a:pt x="548" y="372"/>
                    <a:pt x="548" y="349"/>
                  </a:cubicBezTo>
                  <a:close/>
                  <a:moveTo>
                    <a:pt x="404" y="2285"/>
                  </a:moveTo>
                  <a:lnTo>
                    <a:pt x="596" y="2285"/>
                  </a:lnTo>
                  <a:lnTo>
                    <a:pt x="596" y="2093"/>
                  </a:lnTo>
                  <a:lnTo>
                    <a:pt x="404" y="2093"/>
                  </a:lnTo>
                  <a:lnTo>
                    <a:pt x="404" y="2285"/>
                  </a:lnTo>
                  <a:close/>
                  <a:moveTo>
                    <a:pt x="404" y="1129"/>
                  </a:moveTo>
                  <a:lnTo>
                    <a:pt x="596" y="1129"/>
                  </a:lnTo>
                  <a:lnTo>
                    <a:pt x="596" y="937"/>
                  </a:lnTo>
                  <a:lnTo>
                    <a:pt x="404" y="937"/>
                  </a:lnTo>
                  <a:lnTo>
                    <a:pt x="404" y="1129"/>
                  </a:lnTo>
                  <a:close/>
                  <a:moveTo>
                    <a:pt x="1929" y="621"/>
                  </a:moveTo>
                  <a:lnTo>
                    <a:pt x="1929" y="2522"/>
                  </a:lnTo>
                  <a:cubicBezTo>
                    <a:pt x="1929" y="2669"/>
                    <a:pt x="1809" y="2789"/>
                    <a:pt x="1662" y="2789"/>
                  </a:cubicBezTo>
                  <a:lnTo>
                    <a:pt x="267" y="2789"/>
                  </a:lnTo>
                  <a:cubicBezTo>
                    <a:pt x="120" y="2789"/>
                    <a:pt x="0" y="2669"/>
                    <a:pt x="0" y="2522"/>
                  </a:cubicBezTo>
                  <a:lnTo>
                    <a:pt x="0" y="621"/>
                  </a:lnTo>
                  <a:cubicBezTo>
                    <a:pt x="0" y="474"/>
                    <a:pt x="120" y="354"/>
                    <a:pt x="267" y="354"/>
                  </a:cubicBezTo>
                  <a:lnTo>
                    <a:pt x="415" y="354"/>
                  </a:lnTo>
                  <a:cubicBezTo>
                    <a:pt x="417" y="448"/>
                    <a:pt x="494" y="523"/>
                    <a:pt x="589" y="523"/>
                  </a:cubicBezTo>
                  <a:lnTo>
                    <a:pt x="1340" y="523"/>
                  </a:lnTo>
                  <a:cubicBezTo>
                    <a:pt x="1435" y="523"/>
                    <a:pt x="1512" y="448"/>
                    <a:pt x="1514" y="354"/>
                  </a:cubicBezTo>
                  <a:lnTo>
                    <a:pt x="1662" y="354"/>
                  </a:lnTo>
                  <a:cubicBezTo>
                    <a:pt x="1809" y="354"/>
                    <a:pt x="1929" y="474"/>
                    <a:pt x="1929" y="621"/>
                  </a:cubicBezTo>
                  <a:close/>
                  <a:moveTo>
                    <a:pt x="835" y="1032"/>
                  </a:moveTo>
                  <a:cubicBezTo>
                    <a:pt x="835" y="1069"/>
                    <a:pt x="865" y="1099"/>
                    <a:pt x="902" y="1099"/>
                  </a:cubicBezTo>
                  <a:lnTo>
                    <a:pt x="1503" y="1099"/>
                  </a:lnTo>
                  <a:cubicBezTo>
                    <a:pt x="1540" y="1099"/>
                    <a:pt x="1570" y="1069"/>
                    <a:pt x="1570" y="1032"/>
                  </a:cubicBezTo>
                  <a:cubicBezTo>
                    <a:pt x="1570" y="995"/>
                    <a:pt x="1540" y="965"/>
                    <a:pt x="1503" y="965"/>
                  </a:cubicBezTo>
                  <a:lnTo>
                    <a:pt x="902" y="965"/>
                  </a:lnTo>
                  <a:cubicBezTo>
                    <a:pt x="865" y="965"/>
                    <a:pt x="835" y="995"/>
                    <a:pt x="835" y="1032"/>
                  </a:cubicBezTo>
                  <a:close/>
                  <a:moveTo>
                    <a:pt x="835" y="1617"/>
                  </a:moveTo>
                  <a:cubicBezTo>
                    <a:pt x="835" y="1653"/>
                    <a:pt x="865" y="1683"/>
                    <a:pt x="902" y="1683"/>
                  </a:cubicBezTo>
                  <a:lnTo>
                    <a:pt x="1436" y="1683"/>
                  </a:lnTo>
                  <a:cubicBezTo>
                    <a:pt x="1473" y="1683"/>
                    <a:pt x="1503" y="1653"/>
                    <a:pt x="1503" y="1617"/>
                  </a:cubicBezTo>
                  <a:cubicBezTo>
                    <a:pt x="1503" y="1580"/>
                    <a:pt x="1473" y="1550"/>
                    <a:pt x="1436" y="1550"/>
                  </a:cubicBezTo>
                  <a:lnTo>
                    <a:pt x="902" y="1550"/>
                  </a:lnTo>
                  <a:cubicBezTo>
                    <a:pt x="865" y="1550"/>
                    <a:pt x="835" y="1580"/>
                    <a:pt x="835" y="1617"/>
                  </a:cubicBezTo>
                  <a:close/>
                  <a:moveTo>
                    <a:pt x="729" y="2026"/>
                  </a:moveTo>
                  <a:cubicBezTo>
                    <a:pt x="729" y="1990"/>
                    <a:pt x="700" y="1960"/>
                    <a:pt x="663" y="1960"/>
                  </a:cubicBezTo>
                  <a:lnTo>
                    <a:pt x="337" y="1960"/>
                  </a:lnTo>
                  <a:cubicBezTo>
                    <a:pt x="300" y="1960"/>
                    <a:pt x="271" y="1990"/>
                    <a:pt x="271" y="2026"/>
                  </a:cubicBezTo>
                  <a:lnTo>
                    <a:pt x="271" y="2352"/>
                  </a:lnTo>
                  <a:cubicBezTo>
                    <a:pt x="271" y="2389"/>
                    <a:pt x="300" y="2419"/>
                    <a:pt x="337" y="2419"/>
                  </a:cubicBezTo>
                  <a:lnTo>
                    <a:pt x="663" y="2419"/>
                  </a:lnTo>
                  <a:cubicBezTo>
                    <a:pt x="700" y="2419"/>
                    <a:pt x="729" y="2389"/>
                    <a:pt x="729" y="2352"/>
                  </a:cubicBezTo>
                  <a:lnTo>
                    <a:pt x="729" y="2026"/>
                  </a:lnTo>
                  <a:close/>
                  <a:moveTo>
                    <a:pt x="729" y="1448"/>
                  </a:moveTo>
                  <a:cubicBezTo>
                    <a:pt x="729" y="1412"/>
                    <a:pt x="700" y="1382"/>
                    <a:pt x="663" y="1382"/>
                  </a:cubicBezTo>
                  <a:lnTo>
                    <a:pt x="337" y="1382"/>
                  </a:lnTo>
                  <a:cubicBezTo>
                    <a:pt x="300" y="1382"/>
                    <a:pt x="271" y="1412"/>
                    <a:pt x="271" y="1448"/>
                  </a:cubicBezTo>
                  <a:lnTo>
                    <a:pt x="271" y="1774"/>
                  </a:lnTo>
                  <a:cubicBezTo>
                    <a:pt x="271" y="1811"/>
                    <a:pt x="300" y="1841"/>
                    <a:pt x="337" y="1841"/>
                  </a:cubicBezTo>
                  <a:lnTo>
                    <a:pt x="663" y="1841"/>
                  </a:lnTo>
                  <a:cubicBezTo>
                    <a:pt x="700" y="1841"/>
                    <a:pt x="729" y="1811"/>
                    <a:pt x="729" y="1774"/>
                  </a:cubicBezTo>
                  <a:lnTo>
                    <a:pt x="729" y="1448"/>
                  </a:lnTo>
                  <a:close/>
                  <a:moveTo>
                    <a:pt x="729" y="870"/>
                  </a:moveTo>
                  <a:cubicBezTo>
                    <a:pt x="729" y="834"/>
                    <a:pt x="700" y="804"/>
                    <a:pt x="663" y="804"/>
                  </a:cubicBezTo>
                  <a:lnTo>
                    <a:pt x="337" y="804"/>
                  </a:lnTo>
                  <a:cubicBezTo>
                    <a:pt x="300" y="804"/>
                    <a:pt x="271" y="834"/>
                    <a:pt x="271" y="870"/>
                  </a:cubicBezTo>
                  <a:lnTo>
                    <a:pt x="271" y="1196"/>
                  </a:lnTo>
                  <a:cubicBezTo>
                    <a:pt x="271" y="1233"/>
                    <a:pt x="300" y="1263"/>
                    <a:pt x="337" y="1263"/>
                  </a:cubicBezTo>
                  <a:lnTo>
                    <a:pt x="663" y="1263"/>
                  </a:lnTo>
                  <a:cubicBezTo>
                    <a:pt x="700" y="1263"/>
                    <a:pt x="729" y="1233"/>
                    <a:pt x="729" y="1196"/>
                  </a:cubicBezTo>
                  <a:lnTo>
                    <a:pt x="729" y="870"/>
                  </a:lnTo>
                  <a:close/>
                  <a:moveTo>
                    <a:pt x="1603" y="2201"/>
                  </a:moveTo>
                  <a:cubicBezTo>
                    <a:pt x="1603" y="2165"/>
                    <a:pt x="1574" y="2135"/>
                    <a:pt x="1537" y="2135"/>
                  </a:cubicBezTo>
                  <a:lnTo>
                    <a:pt x="902" y="2135"/>
                  </a:lnTo>
                  <a:cubicBezTo>
                    <a:pt x="865" y="2135"/>
                    <a:pt x="835" y="2165"/>
                    <a:pt x="835" y="2201"/>
                  </a:cubicBezTo>
                  <a:cubicBezTo>
                    <a:pt x="835" y="2238"/>
                    <a:pt x="865" y="2268"/>
                    <a:pt x="902" y="2268"/>
                  </a:cubicBezTo>
                  <a:lnTo>
                    <a:pt x="1537" y="2268"/>
                  </a:lnTo>
                  <a:cubicBezTo>
                    <a:pt x="1574" y="2268"/>
                    <a:pt x="1603" y="2238"/>
                    <a:pt x="1603" y="2201"/>
                  </a:cubicBezTo>
                  <a:close/>
                  <a:moveTo>
                    <a:pt x="404" y="1707"/>
                  </a:moveTo>
                  <a:lnTo>
                    <a:pt x="596" y="1707"/>
                  </a:lnTo>
                  <a:lnTo>
                    <a:pt x="596" y="1515"/>
                  </a:lnTo>
                  <a:lnTo>
                    <a:pt x="404" y="1515"/>
                  </a:lnTo>
                  <a:lnTo>
                    <a:pt x="404" y="1707"/>
                  </a:ln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582"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77" name="直接连接符 76"/>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584" name="í$1íḋe"/>
            <p:cNvSpPr/>
            <p:nvPr/>
          </p:nvSpPr>
          <p:spPr>
            <a:xfrm>
              <a:off x="1385048" y="382581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01</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585"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学习计划</a:t>
              </a:r>
              <a:endParaRPr lang="en-US" altLang="zh-CN" sz="4725" dirty="0">
                <a:solidFill>
                  <a:srgbClr val="6F6F6F"/>
                </a:solidFill>
                <a:latin typeface="思源黑体 CN Bold" panose="020B0800000000000000" charset="-122"/>
                <a:ea typeface="思源黑体 CN Bold" panose="020B0800000000000000" charset="-122"/>
              </a:endParaRPr>
            </a:p>
          </p:txBody>
        </p:sp>
      </p:grpSp>
      <p:grpSp>
        <p:nvGrpSpPr>
          <p:cNvPr id="80" name="ïṥḻidê"/>
          <p:cNvGrpSpPr/>
          <p:nvPr/>
        </p:nvGrpSpPr>
        <p:grpSpPr>
          <a:xfrm>
            <a:off x="6357244" y="3605291"/>
            <a:ext cx="4744808" cy="5749768"/>
            <a:chOff x="1322295" y="2939113"/>
            <a:chExt cx="1909482" cy="2314198"/>
          </a:xfrm>
        </p:grpSpPr>
        <p:sp>
          <p:nvSpPr>
            <p:cNvPr id="81"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82" name="iṥḻíḋè"/>
            <p:cNvSpPr/>
            <p:nvPr/>
          </p:nvSpPr>
          <p:spPr>
            <a:xfrm>
              <a:off x="2077755" y="3291081"/>
              <a:ext cx="398559" cy="412080"/>
            </a:xfrm>
            <a:custGeom>
              <a:avLst/>
              <a:gdLst>
                <a:gd name="connsiteX0" fmla="*/ 203989 w 588657"/>
                <a:gd name="connsiteY0" fmla="*/ 296457 h 608627"/>
                <a:gd name="connsiteX1" fmla="*/ 199014 w 588657"/>
                <a:gd name="connsiteY1" fmla="*/ 307579 h 608627"/>
                <a:gd name="connsiteX2" fmla="*/ 199014 w 588657"/>
                <a:gd name="connsiteY2" fmla="*/ 418609 h 608627"/>
                <a:gd name="connsiteX3" fmla="*/ 215959 w 588657"/>
                <a:gd name="connsiteY3" fmla="*/ 427460 h 608627"/>
                <a:gd name="connsiteX4" fmla="*/ 292599 w 588657"/>
                <a:gd name="connsiteY4" fmla="*/ 374818 h 608627"/>
                <a:gd name="connsiteX5" fmla="*/ 292443 w 588657"/>
                <a:gd name="connsiteY5" fmla="*/ 351370 h 608627"/>
                <a:gd name="connsiteX6" fmla="*/ 215959 w 588657"/>
                <a:gd name="connsiteY6" fmla="*/ 298728 h 608627"/>
                <a:gd name="connsiteX7" fmla="*/ 203989 w 588657"/>
                <a:gd name="connsiteY7" fmla="*/ 296457 h 608627"/>
                <a:gd name="connsiteX8" fmla="*/ 236324 w 588657"/>
                <a:gd name="connsiteY8" fmla="*/ 259751 h 608627"/>
                <a:gd name="connsiteX9" fmla="*/ 339702 w 588657"/>
                <a:gd name="connsiteY9" fmla="*/ 363172 h 608627"/>
                <a:gd name="connsiteX10" fmla="*/ 236324 w 588657"/>
                <a:gd name="connsiteY10" fmla="*/ 466437 h 608627"/>
                <a:gd name="connsiteX11" fmla="*/ 132945 w 588657"/>
                <a:gd name="connsiteY11" fmla="*/ 363172 h 608627"/>
                <a:gd name="connsiteX12" fmla="*/ 236324 w 588657"/>
                <a:gd name="connsiteY12" fmla="*/ 259751 h 608627"/>
                <a:gd name="connsiteX13" fmla="*/ 62193 w 588657"/>
                <a:gd name="connsiteY13" fmla="*/ 178085 h 608627"/>
                <a:gd name="connsiteX14" fmla="*/ 62193 w 588657"/>
                <a:gd name="connsiteY14" fmla="*/ 546522 h 608627"/>
                <a:gd name="connsiteX15" fmla="*/ 410474 w 588657"/>
                <a:gd name="connsiteY15" fmla="*/ 546522 h 608627"/>
                <a:gd name="connsiteX16" fmla="*/ 410474 w 588657"/>
                <a:gd name="connsiteY16" fmla="*/ 178085 h 608627"/>
                <a:gd name="connsiteX17" fmla="*/ 149885 w 588657"/>
                <a:gd name="connsiteY17" fmla="*/ 0 h 608627"/>
                <a:gd name="connsiteX18" fmla="*/ 566578 w 588657"/>
                <a:gd name="connsiteY18" fmla="*/ 0 h 608627"/>
                <a:gd name="connsiteX19" fmla="*/ 588657 w 588657"/>
                <a:gd name="connsiteY19" fmla="*/ 22823 h 608627"/>
                <a:gd name="connsiteX20" fmla="*/ 588657 w 588657"/>
                <a:gd name="connsiteY20" fmla="*/ 461594 h 608627"/>
                <a:gd name="connsiteX21" fmla="*/ 566578 w 588657"/>
                <a:gd name="connsiteY21" fmla="*/ 484417 h 608627"/>
                <a:gd name="connsiteX22" fmla="*/ 472667 w 588657"/>
                <a:gd name="connsiteY22" fmla="*/ 484417 h 608627"/>
                <a:gd name="connsiteX23" fmla="*/ 472667 w 588657"/>
                <a:gd name="connsiteY23" fmla="*/ 574159 h 608627"/>
                <a:gd name="connsiteX24" fmla="*/ 437994 w 588657"/>
                <a:gd name="connsiteY24" fmla="*/ 608627 h 608627"/>
                <a:gd name="connsiteX25" fmla="*/ 34984 w 588657"/>
                <a:gd name="connsiteY25" fmla="*/ 608627 h 608627"/>
                <a:gd name="connsiteX26" fmla="*/ 0 w 588657"/>
                <a:gd name="connsiteY26" fmla="*/ 574159 h 608627"/>
                <a:gd name="connsiteX27" fmla="*/ 0 w 588657"/>
                <a:gd name="connsiteY27" fmla="*/ 152001 h 608627"/>
                <a:gd name="connsiteX28" fmla="*/ 34984 w 588657"/>
                <a:gd name="connsiteY28" fmla="*/ 115981 h 608627"/>
                <a:gd name="connsiteX29" fmla="*/ 126407 w 588657"/>
                <a:gd name="connsiteY29" fmla="*/ 115981 h 608627"/>
                <a:gd name="connsiteX30" fmla="*/ 126407 w 588657"/>
                <a:gd name="connsiteY30" fmla="*/ 22823 h 608627"/>
                <a:gd name="connsiteX31" fmla="*/ 149885 w 588657"/>
                <a:gd name="connsiteY31"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8657" h="608627">
                  <a:moveTo>
                    <a:pt x="203989" y="296457"/>
                  </a:moveTo>
                  <a:cubicBezTo>
                    <a:pt x="200918" y="298068"/>
                    <a:pt x="199014" y="301911"/>
                    <a:pt x="199014" y="307579"/>
                  </a:cubicBezTo>
                  <a:lnTo>
                    <a:pt x="199014" y="418609"/>
                  </a:lnTo>
                  <a:cubicBezTo>
                    <a:pt x="199014" y="429945"/>
                    <a:pt x="206631" y="433982"/>
                    <a:pt x="215959" y="427460"/>
                  </a:cubicBezTo>
                  <a:lnTo>
                    <a:pt x="292599" y="374818"/>
                  </a:lnTo>
                  <a:cubicBezTo>
                    <a:pt x="301926" y="368451"/>
                    <a:pt x="301771" y="357892"/>
                    <a:pt x="292443" y="351370"/>
                  </a:cubicBezTo>
                  <a:lnTo>
                    <a:pt x="215959" y="298728"/>
                  </a:lnTo>
                  <a:cubicBezTo>
                    <a:pt x="211295" y="295467"/>
                    <a:pt x="207059" y="294846"/>
                    <a:pt x="203989" y="296457"/>
                  </a:cubicBezTo>
                  <a:close/>
                  <a:moveTo>
                    <a:pt x="236324" y="259751"/>
                  </a:moveTo>
                  <a:cubicBezTo>
                    <a:pt x="293376" y="259751"/>
                    <a:pt x="339702" y="306026"/>
                    <a:pt x="339702" y="363172"/>
                  </a:cubicBezTo>
                  <a:cubicBezTo>
                    <a:pt x="339702" y="420162"/>
                    <a:pt x="293376" y="466437"/>
                    <a:pt x="236324" y="466437"/>
                  </a:cubicBezTo>
                  <a:cubicBezTo>
                    <a:pt x="179271" y="466437"/>
                    <a:pt x="132945" y="420162"/>
                    <a:pt x="132945" y="363172"/>
                  </a:cubicBezTo>
                  <a:cubicBezTo>
                    <a:pt x="132945" y="306026"/>
                    <a:pt x="179271" y="259751"/>
                    <a:pt x="236324" y="259751"/>
                  </a:cubicBezTo>
                  <a:close/>
                  <a:moveTo>
                    <a:pt x="62193" y="178085"/>
                  </a:moveTo>
                  <a:lnTo>
                    <a:pt x="62193" y="546522"/>
                  </a:lnTo>
                  <a:lnTo>
                    <a:pt x="410474" y="546522"/>
                  </a:lnTo>
                  <a:lnTo>
                    <a:pt x="410474" y="178085"/>
                  </a:lnTo>
                  <a:close/>
                  <a:moveTo>
                    <a:pt x="149885" y="0"/>
                  </a:moveTo>
                  <a:lnTo>
                    <a:pt x="566578" y="0"/>
                  </a:lnTo>
                  <a:cubicBezTo>
                    <a:pt x="579173" y="0"/>
                    <a:pt x="588657" y="10247"/>
                    <a:pt x="588657" y="22823"/>
                  </a:cubicBezTo>
                  <a:lnTo>
                    <a:pt x="588657" y="461594"/>
                  </a:lnTo>
                  <a:cubicBezTo>
                    <a:pt x="588657" y="474170"/>
                    <a:pt x="579173" y="484417"/>
                    <a:pt x="566578" y="484417"/>
                  </a:cubicBezTo>
                  <a:lnTo>
                    <a:pt x="472667" y="484417"/>
                  </a:lnTo>
                  <a:lnTo>
                    <a:pt x="472667" y="574159"/>
                  </a:lnTo>
                  <a:cubicBezTo>
                    <a:pt x="472667" y="593567"/>
                    <a:pt x="457430" y="608627"/>
                    <a:pt x="437994" y="608627"/>
                  </a:cubicBezTo>
                  <a:lnTo>
                    <a:pt x="34984" y="608627"/>
                  </a:lnTo>
                  <a:cubicBezTo>
                    <a:pt x="15548" y="608627"/>
                    <a:pt x="0" y="593567"/>
                    <a:pt x="0" y="574159"/>
                  </a:cubicBezTo>
                  <a:lnTo>
                    <a:pt x="0" y="152001"/>
                  </a:lnTo>
                  <a:cubicBezTo>
                    <a:pt x="0" y="132594"/>
                    <a:pt x="15548" y="115981"/>
                    <a:pt x="34984" y="115981"/>
                  </a:cubicBezTo>
                  <a:lnTo>
                    <a:pt x="126407" y="115981"/>
                  </a:lnTo>
                  <a:lnTo>
                    <a:pt x="126407" y="22823"/>
                  </a:lnTo>
                  <a:cubicBezTo>
                    <a:pt x="126407" y="10247"/>
                    <a:pt x="137291" y="0"/>
                    <a:pt x="149885" y="0"/>
                  </a:cubicBez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589"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84" name="直接连接符 83"/>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591" name="í$1íḋe"/>
            <p:cNvSpPr/>
            <p:nvPr/>
          </p:nvSpPr>
          <p:spPr>
            <a:xfrm>
              <a:off x="1385048" y="382581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02</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592"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直播</a:t>
              </a:r>
              <a:r>
                <a:rPr lang="en-US" altLang="zh-CN" sz="4725" dirty="0">
                  <a:solidFill>
                    <a:srgbClr val="6F6F6F"/>
                  </a:solidFill>
                  <a:latin typeface="思源黑体 CN Bold" panose="020B0800000000000000" charset="-122"/>
                  <a:ea typeface="思源黑体 CN Bold" panose="020B0800000000000000" charset="-122"/>
                </a:rPr>
                <a:t>+</a:t>
              </a:r>
              <a:r>
                <a:rPr lang="zh-CN" altLang="en-US" sz="4725" dirty="0">
                  <a:solidFill>
                    <a:srgbClr val="6F6F6F"/>
                  </a:solidFill>
                  <a:latin typeface="思源黑体 CN Bold" panose="020B0800000000000000" charset="-122"/>
                  <a:ea typeface="思源黑体 CN Bold" panose="020B0800000000000000" charset="-122"/>
                </a:rPr>
                <a:t>录播</a:t>
              </a:r>
              <a:endParaRPr lang="en-US" altLang="zh-CN" sz="4725" dirty="0">
                <a:solidFill>
                  <a:srgbClr val="6F6F6F"/>
                </a:solidFill>
                <a:latin typeface="思源黑体 CN Bold" panose="020B0800000000000000" charset="-122"/>
                <a:ea typeface="思源黑体 CN Bold" panose="020B0800000000000000" charset="-122"/>
              </a:endParaRPr>
            </a:p>
          </p:txBody>
        </p:sp>
      </p:grpSp>
      <p:grpSp>
        <p:nvGrpSpPr>
          <p:cNvPr id="87" name="ïṥḻidê"/>
          <p:cNvGrpSpPr/>
          <p:nvPr/>
        </p:nvGrpSpPr>
        <p:grpSpPr>
          <a:xfrm>
            <a:off x="11844522" y="3605291"/>
            <a:ext cx="4744808" cy="5749768"/>
            <a:chOff x="1322295" y="2939113"/>
            <a:chExt cx="1909482" cy="2314198"/>
          </a:xfrm>
        </p:grpSpPr>
        <p:sp>
          <p:nvSpPr>
            <p:cNvPr id="88"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89" name="iṥḻíḋè"/>
            <p:cNvSpPr/>
            <p:nvPr/>
          </p:nvSpPr>
          <p:spPr>
            <a:xfrm>
              <a:off x="2094620" y="3314101"/>
              <a:ext cx="405889" cy="398842"/>
            </a:xfrm>
            <a:custGeom>
              <a:avLst/>
              <a:gdLst>
                <a:gd name="T0" fmla="*/ 6755 w 6851"/>
                <a:gd name="T1" fmla="*/ 3749 h 6742"/>
                <a:gd name="T2" fmla="*/ 6119 w 6851"/>
                <a:gd name="T3" fmla="*/ 3113 h 6742"/>
                <a:gd name="T4" fmla="*/ 5885 w 6851"/>
                <a:gd name="T5" fmla="*/ 3048 h 6742"/>
                <a:gd name="T6" fmla="*/ 5885 w 6851"/>
                <a:gd name="T7" fmla="*/ 246 h 6742"/>
                <a:gd name="T8" fmla="*/ 5639 w 6851"/>
                <a:gd name="T9" fmla="*/ 0 h 6742"/>
                <a:gd name="T10" fmla="*/ 246 w 6851"/>
                <a:gd name="T11" fmla="*/ 0 h 6742"/>
                <a:gd name="T12" fmla="*/ 0 w 6851"/>
                <a:gd name="T13" fmla="*/ 246 h 6742"/>
                <a:gd name="T14" fmla="*/ 0 w 6851"/>
                <a:gd name="T15" fmla="*/ 5639 h 6742"/>
                <a:gd name="T16" fmla="*/ 246 w 6851"/>
                <a:gd name="T17" fmla="*/ 5885 h 6742"/>
                <a:gd name="T18" fmla="*/ 3266 w 6851"/>
                <a:gd name="T19" fmla="*/ 5885 h 6742"/>
                <a:gd name="T20" fmla="*/ 3159 w 6851"/>
                <a:gd name="T21" fmla="*/ 6419 h 6742"/>
                <a:gd name="T22" fmla="*/ 3449 w 6851"/>
                <a:gd name="T23" fmla="*/ 6708 h 6742"/>
                <a:gd name="T24" fmla="*/ 4244 w 6851"/>
                <a:gd name="T25" fmla="*/ 6549 h 6742"/>
                <a:gd name="T26" fmla="*/ 4369 w 6851"/>
                <a:gd name="T27" fmla="*/ 6482 h 6742"/>
                <a:gd name="T28" fmla="*/ 4966 w 6851"/>
                <a:gd name="T29" fmla="*/ 5885 h 6742"/>
                <a:gd name="T30" fmla="*/ 5639 w 6851"/>
                <a:gd name="T31" fmla="*/ 5885 h 6742"/>
                <a:gd name="T32" fmla="*/ 5885 w 6851"/>
                <a:gd name="T33" fmla="*/ 5639 h 6742"/>
                <a:gd name="T34" fmla="*/ 5885 w 6851"/>
                <a:gd name="T35" fmla="*/ 4966 h 6742"/>
                <a:gd name="T36" fmla="*/ 6755 w 6851"/>
                <a:gd name="T37" fmla="*/ 4096 h 6742"/>
                <a:gd name="T38" fmla="*/ 6755 w 6851"/>
                <a:gd name="T39" fmla="*/ 3749 h 6742"/>
                <a:gd name="T40" fmla="*/ 1902 w 6851"/>
                <a:gd name="T41" fmla="*/ 1344 h 6742"/>
                <a:gd name="T42" fmla="*/ 3967 w 6851"/>
                <a:gd name="T43" fmla="*/ 1344 h 6742"/>
                <a:gd name="T44" fmla="*/ 4213 w 6851"/>
                <a:gd name="T45" fmla="*/ 1590 h 6742"/>
                <a:gd name="T46" fmla="*/ 3967 w 6851"/>
                <a:gd name="T47" fmla="*/ 1836 h 6742"/>
                <a:gd name="T48" fmla="*/ 1902 w 6851"/>
                <a:gd name="T49" fmla="*/ 1836 h 6742"/>
                <a:gd name="T50" fmla="*/ 1656 w 6851"/>
                <a:gd name="T51" fmla="*/ 1590 h 6742"/>
                <a:gd name="T52" fmla="*/ 1902 w 6851"/>
                <a:gd name="T53" fmla="*/ 1344 h 6742"/>
                <a:gd name="T54" fmla="*/ 1492 w 6851"/>
                <a:gd name="T55" fmla="*/ 2246 h 6742"/>
                <a:gd name="T56" fmla="*/ 4377 w 6851"/>
                <a:gd name="T57" fmla="*/ 2246 h 6742"/>
                <a:gd name="T58" fmla="*/ 4623 w 6851"/>
                <a:gd name="T59" fmla="*/ 2492 h 6742"/>
                <a:gd name="T60" fmla="*/ 4377 w 6851"/>
                <a:gd name="T61" fmla="*/ 2737 h 6742"/>
                <a:gd name="T62" fmla="*/ 1492 w 6851"/>
                <a:gd name="T63" fmla="*/ 2737 h 6742"/>
                <a:gd name="T64" fmla="*/ 1246 w 6851"/>
                <a:gd name="T65" fmla="*/ 2492 h 6742"/>
                <a:gd name="T66" fmla="*/ 1492 w 6851"/>
                <a:gd name="T67" fmla="*/ 2246 h 6742"/>
                <a:gd name="T68" fmla="*/ 1492 w 6851"/>
                <a:gd name="T69" fmla="*/ 3639 h 6742"/>
                <a:gd name="T70" fmla="*/ 1246 w 6851"/>
                <a:gd name="T71" fmla="*/ 3393 h 6742"/>
                <a:gd name="T72" fmla="*/ 1492 w 6851"/>
                <a:gd name="T73" fmla="*/ 3147 h 6742"/>
                <a:gd name="T74" fmla="*/ 4377 w 6851"/>
                <a:gd name="T75" fmla="*/ 3147 h 6742"/>
                <a:gd name="T76" fmla="*/ 4623 w 6851"/>
                <a:gd name="T77" fmla="*/ 3393 h 6742"/>
                <a:gd name="T78" fmla="*/ 4377 w 6851"/>
                <a:gd name="T79" fmla="*/ 3639 h 6742"/>
                <a:gd name="T80" fmla="*/ 1492 w 6851"/>
                <a:gd name="T81" fmla="*/ 3639 h 6742"/>
                <a:gd name="T82" fmla="*/ 4074 w 6851"/>
                <a:gd name="T83" fmla="*/ 6081 h 6742"/>
                <a:gd name="T84" fmla="*/ 3714 w 6851"/>
                <a:gd name="T85" fmla="*/ 6153 h 6742"/>
                <a:gd name="T86" fmla="*/ 3786 w 6851"/>
                <a:gd name="T87" fmla="*/ 5793 h 6742"/>
                <a:gd name="T88" fmla="*/ 5309 w 6851"/>
                <a:gd name="T89" fmla="*/ 4270 h 6742"/>
                <a:gd name="T90" fmla="*/ 5597 w 6851"/>
                <a:gd name="T91" fmla="*/ 4559 h 6742"/>
                <a:gd name="T92" fmla="*/ 4074 w 6851"/>
                <a:gd name="T93" fmla="*/ 6081 h 6742"/>
                <a:gd name="T94" fmla="*/ 5945 w 6851"/>
                <a:gd name="T95" fmla="*/ 4211 h 6742"/>
                <a:gd name="T96" fmla="*/ 5656 w 6851"/>
                <a:gd name="T97" fmla="*/ 3923 h 6742"/>
                <a:gd name="T98" fmla="*/ 5945 w 6851"/>
                <a:gd name="T99" fmla="*/ 3634 h 6742"/>
                <a:gd name="T100" fmla="*/ 6233 w 6851"/>
                <a:gd name="T101" fmla="*/ 3922 h 6742"/>
                <a:gd name="T102" fmla="*/ 5945 w 6851"/>
                <a:gd name="T103" fmla="*/ 4211 h 6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51" h="6742">
                  <a:moveTo>
                    <a:pt x="6755" y="3749"/>
                  </a:moveTo>
                  <a:lnTo>
                    <a:pt x="6119" y="3113"/>
                  </a:lnTo>
                  <a:cubicBezTo>
                    <a:pt x="6055" y="3049"/>
                    <a:pt x="5966" y="3028"/>
                    <a:pt x="5885" y="3048"/>
                  </a:cubicBezTo>
                  <a:lnTo>
                    <a:pt x="5885" y="246"/>
                  </a:lnTo>
                  <a:cubicBezTo>
                    <a:pt x="5885" y="110"/>
                    <a:pt x="5775" y="0"/>
                    <a:pt x="5639" y="0"/>
                  </a:cubicBezTo>
                  <a:lnTo>
                    <a:pt x="246" y="0"/>
                  </a:lnTo>
                  <a:cubicBezTo>
                    <a:pt x="110" y="0"/>
                    <a:pt x="0" y="110"/>
                    <a:pt x="0" y="246"/>
                  </a:cubicBezTo>
                  <a:lnTo>
                    <a:pt x="0" y="5639"/>
                  </a:lnTo>
                  <a:cubicBezTo>
                    <a:pt x="0" y="5775"/>
                    <a:pt x="110" y="5885"/>
                    <a:pt x="246" y="5885"/>
                  </a:cubicBezTo>
                  <a:lnTo>
                    <a:pt x="3266" y="5885"/>
                  </a:lnTo>
                  <a:lnTo>
                    <a:pt x="3159" y="6419"/>
                  </a:lnTo>
                  <a:cubicBezTo>
                    <a:pt x="3125" y="6590"/>
                    <a:pt x="3276" y="6742"/>
                    <a:pt x="3449" y="6708"/>
                  </a:cubicBezTo>
                  <a:lnTo>
                    <a:pt x="4244" y="6549"/>
                  </a:lnTo>
                  <a:cubicBezTo>
                    <a:pt x="4291" y="6540"/>
                    <a:pt x="4335" y="6516"/>
                    <a:pt x="4369" y="6482"/>
                  </a:cubicBezTo>
                  <a:lnTo>
                    <a:pt x="4966" y="5885"/>
                  </a:lnTo>
                  <a:lnTo>
                    <a:pt x="5639" y="5885"/>
                  </a:lnTo>
                  <a:cubicBezTo>
                    <a:pt x="5775" y="5885"/>
                    <a:pt x="5885" y="5775"/>
                    <a:pt x="5885" y="5639"/>
                  </a:cubicBezTo>
                  <a:lnTo>
                    <a:pt x="5885" y="4966"/>
                  </a:lnTo>
                  <a:cubicBezTo>
                    <a:pt x="6424" y="4427"/>
                    <a:pt x="6708" y="4144"/>
                    <a:pt x="6755" y="4096"/>
                  </a:cubicBezTo>
                  <a:cubicBezTo>
                    <a:pt x="6851" y="4000"/>
                    <a:pt x="6851" y="3845"/>
                    <a:pt x="6755" y="3749"/>
                  </a:cubicBezTo>
                  <a:close/>
                  <a:moveTo>
                    <a:pt x="1902" y="1344"/>
                  </a:moveTo>
                  <a:lnTo>
                    <a:pt x="3967" y="1344"/>
                  </a:lnTo>
                  <a:cubicBezTo>
                    <a:pt x="4103" y="1344"/>
                    <a:pt x="4213" y="1454"/>
                    <a:pt x="4213" y="1590"/>
                  </a:cubicBezTo>
                  <a:cubicBezTo>
                    <a:pt x="4213" y="1726"/>
                    <a:pt x="4103" y="1836"/>
                    <a:pt x="3967" y="1836"/>
                  </a:cubicBezTo>
                  <a:lnTo>
                    <a:pt x="1902" y="1836"/>
                  </a:lnTo>
                  <a:cubicBezTo>
                    <a:pt x="1766" y="1836"/>
                    <a:pt x="1656" y="1726"/>
                    <a:pt x="1656" y="1590"/>
                  </a:cubicBezTo>
                  <a:cubicBezTo>
                    <a:pt x="1656" y="1454"/>
                    <a:pt x="1766" y="1344"/>
                    <a:pt x="1902" y="1344"/>
                  </a:cubicBezTo>
                  <a:close/>
                  <a:moveTo>
                    <a:pt x="1492" y="2246"/>
                  </a:moveTo>
                  <a:lnTo>
                    <a:pt x="4377" y="2246"/>
                  </a:lnTo>
                  <a:cubicBezTo>
                    <a:pt x="4513" y="2246"/>
                    <a:pt x="4623" y="2356"/>
                    <a:pt x="4623" y="2492"/>
                  </a:cubicBezTo>
                  <a:cubicBezTo>
                    <a:pt x="4623" y="2627"/>
                    <a:pt x="4513" y="2737"/>
                    <a:pt x="4377" y="2737"/>
                  </a:cubicBezTo>
                  <a:lnTo>
                    <a:pt x="1492" y="2737"/>
                  </a:lnTo>
                  <a:cubicBezTo>
                    <a:pt x="1356" y="2737"/>
                    <a:pt x="1246" y="2627"/>
                    <a:pt x="1246" y="2492"/>
                  </a:cubicBezTo>
                  <a:cubicBezTo>
                    <a:pt x="1246" y="2356"/>
                    <a:pt x="1356" y="2246"/>
                    <a:pt x="1492" y="2246"/>
                  </a:cubicBezTo>
                  <a:close/>
                  <a:moveTo>
                    <a:pt x="1492" y="3639"/>
                  </a:moveTo>
                  <a:cubicBezTo>
                    <a:pt x="1356" y="3639"/>
                    <a:pt x="1246" y="3529"/>
                    <a:pt x="1246" y="3393"/>
                  </a:cubicBezTo>
                  <a:cubicBezTo>
                    <a:pt x="1246" y="3257"/>
                    <a:pt x="1356" y="3147"/>
                    <a:pt x="1492" y="3147"/>
                  </a:cubicBezTo>
                  <a:lnTo>
                    <a:pt x="4377" y="3147"/>
                  </a:lnTo>
                  <a:cubicBezTo>
                    <a:pt x="4513" y="3147"/>
                    <a:pt x="4623" y="3257"/>
                    <a:pt x="4623" y="3393"/>
                  </a:cubicBezTo>
                  <a:cubicBezTo>
                    <a:pt x="4623" y="3529"/>
                    <a:pt x="4513" y="3639"/>
                    <a:pt x="4377" y="3639"/>
                  </a:cubicBezTo>
                  <a:lnTo>
                    <a:pt x="1492" y="3639"/>
                  </a:lnTo>
                  <a:close/>
                  <a:moveTo>
                    <a:pt x="4074" y="6081"/>
                  </a:moveTo>
                  <a:lnTo>
                    <a:pt x="3714" y="6153"/>
                  </a:lnTo>
                  <a:lnTo>
                    <a:pt x="3786" y="5793"/>
                  </a:lnTo>
                  <a:cubicBezTo>
                    <a:pt x="3801" y="5778"/>
                    <a:pt x="5274" y="4305"/>
                    <a:pt x="5309" y="4270"/>
                  </a:cubicBezTo>
                  <a:lnTo>
                    <a:pt x="5597" y="4559"/>
                  </a:lnTo>
                  <a:lnTo>
                    <a:pt x="4074" y="6081"/>
                  </a:lnTo>
                  <a:close/>
                  <a:moveTo>
                    <a:pt x="5945" y="4211"/>
                  </a:moveTo>
                  <a:lnTo>
                    <a:pt x="5656" y="3923"/>
                  </a:lnTo>
                  <a:cubicBezTo>
                    <a:pt x="5906" y="3673"/>
                    <a:pt x="5717" y="3862"/>
                    <a:pt x="5945" y="3634"/>
                  </a:cubicBezTo>
                  <a:lnTo>
                    <a:pt x="6233" y="3922"/>
                  </a:lnTo>
                  <a:lnTo>
                    <a:pt x="5945" y="4211"/>
                  </a:ln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596"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91" name="直接连接符 90"/>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598" name="í$1íḋe"/>
            <p:cNvSpPr/>
            <p:nvPr/>
          </p:nvSpPr>
          <p:spPr>
            <a:xfrm>
              <a:off x="1385048" y="382581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03</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599"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配套作业</a:t>
              </a:r>
              <a:endParaRPr lang="en-US" altLang="zh-CN" sz="4725" dirty="0">
                <a:solidFill>
                  <a:srgbClr val="6F6F6F"/>
                </a:solidFill>
                <a:latin typeface="思源黑体 CN Bold" panose="020B0800000000000000" charset="-122"/>
                <a:ea typeface="思源黑体 CN Bold" panose="020B0800000000000000" charset="-122"/>
              </a:endParaRPr>
            </a:p>
          </p:txBody>
        </p:sp>
      </p:grpSp>
      <p:grpSp>
        <p:nvGrpSpPr>
          <p:cNvPr id="94" name="ïṥḻidê"/>
          <p:cNvGrpSpPr/>
          <p:nvPr/>
        </p:nvGrpSpPr>
        <p:grpSpPr>
          <a:xfrm>
            <a:off x="17396799" y="3605291"/>
            <a:ext cx="4744808" cy="5749768"/>
            <a:chOff x="1322295" y="2939113"/>
            <a:chExt cx="1909482" cy="2314198"/>
          </a:xfrm>
        </p:grpSpPr>
        <p:sp>
          <p:nvSpPr>
            <p:cNvPr id="95" name="íṧľïḑé"/>
            <p:cNvSpPr/>
            <p:nvPr/>
          </p:nvSpPr>
          <p:spPr>
            <a:xfrm>
              <a:off x="1322295" y="2939113"/>
              <a:ext cx="1909482" cy="2314198"/>
            </a:xfrm>
            <a:prstGeom prst="rect">
              <a:avLst/>
            </a:prstGeom>
            <a:solidFill>
              <a:schemeClr val="accent3">
                <a:lumMod val="20000"/>
                <a:lumOff val="80000"/>
              </a:schemeClr>
            </a:solidFill>
            <a:ln w="3175">
              <a:noFill/>
              <a:prstDash val="solid"/>
              <a:round/>
            </a:ln>
            <a:effectLst>
              <a:outerShdw blurRad="635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96" name="iṥḻíḋè"/>
            <p:cNvSpPr/>
            <p:nvPr/>
          </p:nvSpPr>
          <p:spPr>
            <a:xfrm>
              <a:off x="2057398" y="3346379"/>
              <a:ext cx="439272" cy="301470"/>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 name="T108" fmla="*/ 325000 h 606722"/>
                <a:gd name="T109" fmla="*/ 325000 h 606722"/>
                <a:gd name="T110" fmla="*/ 325000 h 606722"/>
                <a:gd name="T111"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44" h="4498">
                  <a:moveTo>
                    <a:pt x="1851" y="3116"/>
                  </a:moveTo>
                  <a:lnTo>
                    <a:pt x="2495" y="2674"/>
                  </a:lnTo>
                  <a:lnTo>
                    <a:pt x="3139" y="3116"/>
                  </a:lnTo>
                  <a:cubicBezTo>
                    <a:pt x="3201" y="3159"/>
                    <a:pt x="3285" y="3115"/>
                    <a:pt x="3285" y="3039"/>
                  </a:cubicBezTo>
                  <a:lnTo>
                    <a:pt x="3285" y="626"/>
                  </a:lnTo>
                  <a:lnTo>
                    <a:pt x="3285" y="106"/>
                  </a:lnTo>
                  <a:cubicBezTo>
                    <a:pt x="3285" y="48"/>
                    <a:pt x="3239" y="2"/>
                    <a:pt x="3181" y="2"/>
                  </a:cubicBezTo>
                  <a:lnTo>
                    <a:pt x="889" y="2"/>
                  </a:lnTo>
                  <a:cubicBezTo>
                    <a:pt x="636" y="2"/>
                    <a:pt x="431" y="207"/>
                    <a:pt x="431" y="460"/>
                  </a:cubicBezTo>
                  <a:lnTo>
                    <a:pt x="431" y="3679"/>
                  </a:lnTo>
                  <a:lnTo>
                    <a:pt x="408" y="3679"/>
                  </a:lnTo>
                  <a:lnTo>
                    <a:pt x="0" y="3679"/>
                  </a:lnTo>
                  <a:lnTo>
                    <a:pt x="0" y="3991"/>
                  </a:lnTo>
                  <a:cubicBezTo>
                    <a:pt x="0" y="4271"/>
                    <a:pt x="227" y="4498"/>
                    <a:pt x="507" y="4498"/>
                  </a:cubicBezTo>
                  <a:lnTo>
                    <a:pt x="992" y="4498"/>
                  </a:lnTo>
                  <a:lnTo>
                    <a:pt x="5552" y="4498"/>
                  </a:lnTo>
                  <a:lnTo>
                    <a:pt x="6037" y="4498"/>
                  </a:lnTo>
                  <a:cubicBezTo>
                    <a:pt x="6317" y="4498"/>
                    <a:pt x="6544" y="4271"/>
                    <a:pt x="6544" y="3991"/>
                  </a:cubicBezTo>
                  <a:lnTo>
                    <a:pt x="6544" y="3679"/>
                  </a:lnTo>
                  <a:lnTo>
                    <a:pt x="6135" y="3679"/>
                  </a:lnTo>
                  <a:lnTo>
                    <a:pt x="6112" y="3679"/>
                  </a:lnTo>
                  <a:lnTo>
                    <a:pt x="6112" y="459"/>
                  </a:lnTo>
                  <a:cubicBezTo>
                    <a:pt x="6112" y="206"/>
                    <a:pt x="5907" y="0"/>
                    <a:pt x="5653" y="0"/>
                  </a:cubicBezTo>
                  <a:lnTo>
                    <a:pt x="4007" y="0"/>
                  </a:lnTo>
                  <a:cubicBezTo>
                    <a:pt x="3949" y="0"/>
                    <a:pt x="3903" y="47"/>
                    <a:pt x="3903" y="104"/>
                  </a:cubicBezTo>
                  <a:lnTo>
                    <a:pt x="3903" y="522"/>
                  </a:lnTo>
                  <a:cubicBezTo>
                    <a:pt x="3903" y="579"/>
                    <a:pt x="3949" y="626"/>
                    <a:pt x="4007" y="626"/>
                  </a:cubicBezTo>
                  <a:lnTo>
                    <a:pt x="5487" y="626"/>
                  </a:lnTo>
                  <a:lnTo>
                    <a:pt x="5487" y="3678"/>
                  </a:lnTo>
                  <a:lnTo>
                    <a:pt x="3885" y="3678"/>
                  </a:lnTo>
                  <a:lnTo>
                    <a:pt x="3885" y="3708"/>
                  </a:lnTo>
                  <a:cubicBezTo>
                    <a:pt x="3885" y="3804"/>
                    <a:pt x="3808" y="3882"/>
                    <a:pt x="3712" y="3882"/>
                  </a:cubicBezTo>
                  <a:lnTo>
                    <a:pt x="2832" y="3882"/>
                  </a:lnTo>
                  <a:cubicBezTo>
                    <a:pt x="2736" y="3882"/>
                    <a:pt x="2659" y="3803"/>
                    <a:pt x="2659" y="3708"/>
                  </a:cubicBezTo>
                  <a:lnTo>
                    <a:pt x="2659" y="3678"/>
                  </a:lnTo>
                  <a:lnTo>
                    <a:pt x="1056" y="3678"/>
                  </a:lnTo>
                  <a:lnTo>
                    <a:pt x="1056" y="627"/>
                  </a:lnTo>
                  <a:lnTo>
                    <a:pt x="1704" y="627"/>
                  </a:lnTo>
                  <a:lnTo>
                    <a:pt x="1704" y="3040"/>
                  </a:lnTo>
                  <a:cubicBezTo>
                    <a:pt x="1704" y="3115"/>
                    <a:pt x="1789" y="3159"/>
                    <a:pt x="1851" y="3116"/>
                  </a:cubicBezTo>
                  <a:close/>
                  <a:moveTo>
                    <a:pt x="2044" y="1382"/>
                  </a:moveTo>
                  <a:lnTo>
                    <a:pt x="2331" y="1360"/>
                  </a:lnTo>
                  <a:lnTo>
                    <a:pt x="2439" y="1092"/>
                  </a:lnTo>
                  <a:cubicBezTo>
                    <a:pt x="2459" y="1042"/>
                    <a:pt x="2529" y="1042"/>
                    <a:pt x="2551" y="1092"/>
                  </a:cubicBezTo>
                  <a:lnTo>
                    <a:pt x="2659" y="1360"/>
                  </a:lnTo>
                  <a:lnTo>
                    <a:pt x="2945" y="1382"/>
                  </a:lnTo>
                  <a:cubicBezTo>
                    <a:pt x="2999" y="1386"/>
                    <a:pt x="3021" y="1454"/>
                    <a:pt x="2980" y="1488"/>
                  </a:cubicBezTo>
                  <a:lnTo>
                    <a:pt x="2760" y="1675"/>
                  </a:lnTo>
                  <a:lnTo>
                    <a:pt x="2829" y="1956"/>
                  </a:lnTo>
                  <a:cubicBezTo>
                    <a:pt x="2843" y="2010"/>
                    <a:pt x="2785" y="2051"/>
                    <a:pt x="2739" y="2023"/>
                  </a:cubicBezTo>
                  <a:lnTo>
                    <a:pt x="2495" y="1870"/>
                  </a:lnTo>
                  <a:lnTo>
                    <a:pt x="2251" y="2023"/>
                  </a:lnTo>
                  <a:cubicBezTo>
                    <a:pt x="2205" y="2052"/>
                    <a:pt x="2148" y="2010"/>
                    <a:pt x="2160" y="1956"/>
                  </a:cubicBezTo>
                  <a:lnTo>
                    <a:pt x="2229" y="1675"/>
                  </a:lnTo>
                  <a:lnTo>
                    <a:pt x="2009" y="1488"/>
                  </a:lnTo>
                  <a:cubicBezTo>
                    <a:pt x="1968" y="1454"/>
                    <a:pt x="1991" y="1386"/>
                    <a:pt x="2044" y="1382"/>
                  </a:cubicBezTo>
                  <a:close/>
                </a:path>
              </a:pathLst>
            </a:custGeom>
            <a:solidFill>
              <a:schemeClr val="tx1">
                <a:lumMod val="75000"/>
                <a:lumOff val="2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3994" tIns="71997" rIns="143994" bIns="71997"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fontAlgn="auto"/>
              <a:endParaRPr lang="zh-CN" altLang="en-US" sz="3150" b="1" i="1" strike="noStrike" noProof="1" dirty="0">
                <a:solidFill>
                  <a:schemeClr val="tx1"/>
                </a:solidFill>
              </a:endParaRPr>
            </a:p>
          </p:txBody>
        </p:sp>
        <p:sp>
          <p:nvSpPr>
            <p:cNvPr id="24603" name="ïŝḻîḍé"/>
            <p:cNvSpPr txBox="1"/>
            <p:nvPr/>
          </p:nvSpPr>
          <p:spPr>
            <a:xfrm>
              <a:off x="1385048" y="4810644"/>
              <a:ext cx="1783976" cy="361427"/>
            </a:xfrm>
            <a:prstGeom prst="rect">
              <a:avLst/>
            </a:prstGeom>
            <a:noFill/>
            <a:ln w="9525">
              <a:noFill/>
            </a:ln>
          </p:spPr>
          <p:txBody>
            <a:bodyPr wrap="square" lIns="143994" tIns="71997" rIns="143994" bIns="71997" anchor="ctr"/>
            <a:p>
              <a:pPr algn="ctr"/>
              <a:r>
                <a:rPr lang="en-US" altLang="zh-CN" sz="1730" dirty="0">
                  <a:latin typeface="Open Sans" panose="020B0606030504020204"/>
                </a:rPr>
                <a:t>……</a:t>
              </a:r>
              <a:endParaRPr lang="en-US" altLang="zh-CN" sz="1730" dirty="0">
                <a:latin typeface="Open Sans" panose="020B0606030504020204"/>
              </a:endParaRPr>
            </a:p>
          </p:txBody>
        </p:sp>
        <p:cxnSp>
          <p:nvCxnSpPr>
            <p:cNvPr id="98" name="直接连接符 97"/>
            <p:cNvCxnSpPr/>
            <p:nvPr/>
          </p:nvCxnSpPr>
          <p:spPr>
            <a:xfrm>
              <a:off x="1427631" y="4669492"/>
              <a:ext cx="16988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4605" name="í$1íḋe"/>
            <p:cNvSpPr/>
            <p:nvPr/>
          </p:nvSpPr>
          <p:spPr>
            <a:xfrm>
              <a:off x="1385048" y="3847791"/>
              <a:ext cx="1783976" cy="442647"/>
            </a:xfrm>
            <a:prstGeom prst="rect">
              <a:avLst/>
            </a:prstGeom>
            <a:noFill/>
            <a:ln w="9525">
              <a:noFill/>
            </a:ln>
          </p:spPr>
          <p:txBody>
            <a:bodyPr wrap="square" lIns="143994" tIns="71997" rIns="143994" bIns="71997" anchor="ctr"/>
            <a:p>
              <a:pPr algn="ctr"/>
              <a:r>
                <a:rPr lang="en-US" altLang="zh-CN" sz="3150" b="1" i="1" dirty="0">
                  <a:solidFill>
                    <a:srgbClr val="6F6F6F"/>
                  </a:solidFill>
                  <a:latin typeface="思源黑体 CN Bold" panose="020B0800000000000000" charset="-122"/>
                  <a:ea typeface="思源黑体 CN Bold" panose="020B0800000000000000" charset="-122"/>
                </a:rPr>
                <a:t>04</a:t>
              </a:r>
              <a:endParaRPr lang="en-US" altLang="zh-CN" sz="3150" b="1" i="1" dirty="0">
                <a:solidFill>
                  <a:srgbClr val="6F6F6F"/>
                </a:solidFill>
                <a:latin typeface="思源黑体 CN Bold" panose="020B0800000000000000" charset="-122"/>
                <a:ea typeface="思源黑体 CN Bold" panose="020B0800000000000000" charset="-122"/>
              </a:endParaRPr>
            </a:p>
          </p:txBody>
        </p:sp>
        <p:sp>
          <p:nvSpPr>
            <p:cNvPr id="24606" name="îṡlíḋe"/>
            <p:cNvSpPr txBox="1"/>
            <p:nvPr/>
          </p:nvSpPr>
          <p:spPr>
            <a:xfrm>
              <a:off x="1385048" y="4176522"/>
              <a:ext cx="1783976" cy="381774"/>
            </a:xfrm>
            <a:prstGeom prst="rect">
              <a:avLst/>
            </a:prstGeom>
            <a:noFill/>
            <a:ln w="9525">
              <a:noFill/>
            </a:ln>
          </p:spPr>
          <p:txBody>
            <a:bodyPr wrap="square" lIns="143994" tIns="71997" rIns="143994" bIns="71997" anchor="ctr"/>
            <a:p>
              <a:pPr algn="ctr"/>
              <a:r>
                <a:rPr lang="zh-CN" altLang="en-US" sz="4725" dirty="0">
                  <a:solidFill>
                    <a:srgbClr val="6F6F6F"/>
                  </a:solidFill>
                  <a:latin typeface="思源黑体 CN Bold" panose="020B0800000000000000" charset="-122"/>
                  <a:ea typeface="思源黑体 CN Bold" panose="020B0800000000000000" charset="-122"/>
                </a:rPr>
                <a:t>阶段测试</a:t>
              </a:r>
              <a:endParaRPr lang="en-US" altLang="zh-CN" sz="4725" dirty="0">
                <a:solidFill>
                  <a:srgbClr val="6F6F6F"/>
                </a:solidFill>
                <a:latin typeface="思源黑体 CN Bold" panose="020B0800000000000000" charset="-122"/>
                <a:ea typeface="思源黑体 CN Bold" panose="020B08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300"/>
                                        <p:tgtEl>
                                          <p:spTgt spid="73"/>
                                        </p:tgtEl>
                                      </p:cBhvr>
                                    </p:animEffect>
                                  </p:childTnLst>
                                </p:cTn>
                              </p:par>
                              <p:par>
                                <p:cTn id="8" presetID="10" presetClass="entr" presetSubtype="0" fill="hold" nodeType="withEffect">
                                  <p:stCondLst>
                                    <p:cond delay="30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300"/>
                                        <p:tgtEl>
                                          <p:spTgt spid="80"/>
                                        </p:tgtEl>
                                      </p:cBhvr>
                                    </p:animEffect>
                                  </p:childTnLst>
                                </p:cTn>
                              </p:par>
                              <p:par>
                                <p:cTn id="11" presetID="10" presetClass="entr" presetSubtype="0" fill="hold" nodeType="withEffect">
                                  <p:stCondLst>
                                    <p:cond delay="70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300"/>
                                        <p:tgtEl>
                                          <p:spTgt spid="87"/>
                                        </p:tgtEl>
                                      </p:cBhvr>
                                    </p:animEffect>
                                  </p:childTnLst>
                                </p:cTn>
                              </p:par>
                              <p:par>
                                <p:cTn id="14" presetID="10" presetClass="entr" presetSubtype="0" fill="hold" nodeType="withEffect">
                                  <p:stCondLst>
                                    <p:cond delay="110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3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 教学服务：就业内推</a:t>
            </a:r>
            <a:endParaRPr lang="zh-CN" altLang="en-US" b="1" dirty="0"/>
          </a:p>
        </p:txBody>
      </p:sp>
      <p:pic>
        <p:nvPicPr>
          <p:cNvPr id="4" name="图片 3"/>
          <p:cNvPicPr>
            <a:picLocks noChangeAspect="1"/>
          </p:cNvPicPr>
          <p:nvPr/>
        </p:nvPicPr>
        <p:blipFill>
          <a:blip r:embed="rId1"/>
          <a:stretch>
            <a:fillRect/>
          </a:stretch>
        </p:blipFill>
        <p:spPr>
          <a:xfrm>
            <a:off x="4670425" y="2630170"/>
            <a:ext cx="13699490" cy="4003040"/>
          </a:xfrm>
          <a:prstGeom prst="rect">
            <a:avLst/>
          </a:prstGeom>
        </p:spPr>
      </p:pic>
      <p:pic>
        <p:nvPicPr>
          <p:cNvPr id="6" name="图片 5"/>
          <p:cNvPicPr>
            <a:picLocks noChangeAspect="1"/>
          </p:cNvPicPr>
          <p:nvPr/>
        </p:nvPicPr>
        <p:blipFill>
          <a:blip r:embed="rId2"/>
          <a:stretch>
            <a:fillRect/>
          </a:stretch>
        </p:blipFill>
        <p:spPr>
          <a:xfrm>
            <a:off x="3416300" y="6633210"/>
            <a:ext cx="14998065" cy="4346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b="1" dirty="0"/>
              <a:t>班级社群答疑讨论</a:t>
            </a:r>
            <a:endParaRPr lang="zh-CN" b="1" dirty="0"/>
          </a:p>
        </p:txBody>
      </p:sp>
      <p:pic>
        <p:nvPicPr>
          <p:cNvPr id="27653" name="图片 7"/>
          <p:cNvPicPr>
            <a:picLocks noChangeAspect="1"/>
          </p:cNvPicPr>
          <p:nvPr/>
        </p:nvPicPr>
        <p:blipFill>
          <a:blip r:embed="rId1"/>
          <a:stretch>
            <a:fillRect/>
          </a:stretch>
        </p:blipFill>
        <p:spPr>
          <a:xfrm>
            <a:off x="11342370" y="3508375"/>
            <a:ext cx="6020435" cy="6631305"/>
          </a:xfrm>
          <a:prstGeom prst="rect">
            <a:avLst/>
          </a:prstGeom>
          <a:noFill/>
          <a:ln w="9525">
            <a:noFill/>
          </a:ln>
        </p:spPr>
      </p:pic>
      <p:pic>
        <p:nvPicPr>
          <p:cNvPr id="27654" name="图片 1"/>
          <p:cNvPicPr>
            <a:picLocks noChangeAspect="1"/>
          </p:cNvPicPr>
          <p:nvPr/>
        </p:nvPicPr>
        <p:blipFill>
          <a:blip r:embed="rId2"/>
          <a:stretch>
            <a:fillRect/>
          </a:stretch>
        </p:blipFill>
        <p:spPr>
          <a:xfrm>
            <a:off x="17362805" y="3509645"/>
            <a:ext cx="5567680" cy="6631305"/>
          </a:xfrm>
          <a:prstGeom prst="rect">
            <a:avLst/>
          </a:prstGeom>
          <a:noFill/>
          <a:ln w="9525">
            <a:noFill/>
          </a:ln>
        </p:spPr>
      </p:pic>
      <p:pic>
        <p:nvPicPr>
          <p:cNvPr id="3" name="图片 5"/>
          <p:cNvPicPr>
            <a:picLocks noChangeAspect="1"/>
          </p:cNvPicPr>
          <p:nvPr/>
        </p:nvPicPr>
        <p:blipFill>
          <a:blip r:embed="rId3"/>
          <a:stretch>
            <a:fillRect/>
          </a:stretch>
        </p:blipFill>
        <p:spPr>
          <a:xfrm>
            <a:off x="117475" y="3508375"/>
            <a:ext cx="5252085" cy="6664325"/>
          </a:xfrm>
          <a:prstGeom prst="rect">
            <a:avLst/>
          </a:prstGeom>
          <a:noFill/>
          <a:ln w="9525">
            <a:noFill/>
          </a:ln>
        </p:spPr>
      </p:pic>
      <p:pic>
        <p:nvPicPr>
          <p:cNvPr id="5" name="图片 6"/>
          <p:cNvPicPr>
            <a:picLocks noChangeAspect="1"/>
          </p:cNvPicPr>
          <p:nvPr/>
        </p:nvPicPr>
        <p:blipFill>
          <a:blip r:embed="rId4"/>
          <a:stretch>
            <a:fillRect/>
          </a:stretch>
        </p:blipFill>
        <p:spPr>
          <a:xfrm>
            <a:off x="5309235" y="3492500"/>
            <a:ext cx="6020435" cy="66636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b="1" dirty="0"/>
              <a:t>课后学习成果测试</a:t>
            </a:r>
            <a:endParaRPr lang="zh-CN" b="1" dirty="0"/>
          </a:p>
        </p:txBody>
      </p:sp>
      <p:pic>
        <p:nvPicPr>
          <p:cNvPr id="36" name="IMG_2254">
            <a:hlinkClick r:id="" action="ppaction://media"/>
          </p:cNvPr>
          <p:cNvPicPr>
            <a:picLocks noChangeAspect="1"/>
          </p:cNvPicPr>
          <p:nvPr>
            <a:wavAudioFile r:embed="rId1"/>
          </p:nvPr>
        </p:nvPicPr>
        <p:blipFill>
          <a:blip r:embed="rId2"/>
          <a:stretch>
            <a:fillRect/>
          </a:stretch>
        </p:blipFill>
        <p:spPr>
          <a:xfrm>
            <a:off x="10255250" y="914400"/>
            <a:ext cx="4965065" cy="107664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75"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b="1" dirty="0"/>
              <a:t>项目作业实操</a:t>
            </a:r>
            <a:endParaRPr lang="zh-CN" b="1" dirty="0"/>
          </a:p>
        </p:txBody>
      </p:sp>
      <p:grpSp>
        <p:nvGrpSpPr>
          <p:cNvPr id="30723" name="组合 2"/>
          <p:cNvGrpSpPr/>
          <p:nvPr/>
        </p:nvGrpSpPr>
        <p:grpSpPr>
          <a:xfrm>
            <a:off x="13533755" y="1977390"/>
            <a:ext cx="4419600" cy="9015095"/>
            <a:chOff x="973980" y="1726764"/>
            <a:chExt cx="2649755" cy="5404451"/>
          </a:xfrm>
        </p:grpSpPr>
        <p:pic>
          <p:nvPicPr>
            <p:cNvPr id="30724" name="图片 1"/>
            <p:cNvPicPr>
              <a:picLocks noChangeAspect="1"/>
            </p:cNvPicPr>
            <p:nvPr/>
          </p:nvPicPr>
          <p:blipFill>
            <a:blip r:embed="rId1"/>
            <a:stretch>
              <a:fillRect/>
            </a:stretch>
          </p:blipFill>
          <p:spPr>
            <a:xfrm>
              <a:off x="973980" y="1726764"/>
              <a:ext cx="2649755" cy="5404451"/>
            </a:xfrm>
            <a:prstGeom prst="rect">
              <a:avLst/>
            </a:prstGeom>
            <a:noFill/>
            <a:ln w="9525">
              <a:noFill/>
            </a:ln>
          </p:spPr>
        </p:pic>
        <p:pic>
          <p:nvPicPr>
            <p:cNvPr id="30725" name="图片 10"/>
            <p:cNvPicPr>
              <a:picLocks noChangeAspect="1"/>
            </p:cNvPicPr>
            <p:nvPr/>
          </p:nvPicPr>
          <p:blipFill>
            <a:blip r:embed="rId2"/>
            <a:stretch>
              <a:fillRect/>
            </a:stretch>
          </p:blipFill>
          <p:spPr>
            <a:xfrm>
              <a:off x="1168647" y="2422613"/>
              <a:ext cx="2271046" cy="4006796"/>
            </a:xfrm>
            <a:prstGeom prst="rect">
              <a:avLst/>
            </a:prstGeom>
            <a:noFill/>
            <a:ln w="9525">
              <a:noFill/>
            </a:ln>
          </p:spPr>
        </p:pic>
      </p:grpSp>
      <p:grpSp>
        <p:nvGrpSpPr>
          <p:cNvPr id="30726" name="组合 17"/>
          <p:cNvGrpSpPr/>
          <p:nvPr/>
        </p:nvGrpSpPr>
        <p:grpSpPr>
          <a:xfrm>
            <a:off x="7084060" y="1974850"/>
            <a:ext cx="4420235" cy="9017635"/>
            <a:chOff x="4448648" y="1108594"/>
            <a:chExt cx="2649755" cy="5404451"/>
          </a:xfrm>
        </p:grpSpPr>
        <p:pic>
          <p:nvPicPr>
            <p:cNvPr id="30727" name="图片 15"/>
            <p:cNvPicPr>
              <a:picLocks noChangeAspect="1"/>
            </p:cNvPicPr>
            <p:nvPr/>
          </p:nvPicPr>
          <p:blipFill>
            <a:blip r:embed="rId1"/>
            <a:stretch>
              <a:fillRect/>
            </a:stretch>
          </p:blipFill>
          <p:spPr>
            <a:xfrm>
              <a:off x="4448648" y="1108594"/>
              <a:ext cx="2649755" cy="5404451"/>
            </a:xfrm>
            <a:prstGeom prst="rect">
              <a:avLst/>
            </a:prstGeom>
            <a:noFill/>
            <a:ln w="9525">
              <a:noFill/>
            </a:ln>
          </p:spPr>
        </p:pic>
        <p:pic>
          <p:nvPicPr>
            <p:cNvPr id="30728" name="图片 8"/>
            <p:cNvPicPr>
              <a:picLocks noChangeAspect="1"/>
            </p:cNvPicPr>
            <p:nvPr/>
          </p:nvPicPr>
          <p:blipFill>
            <a:blip r:embed="rId3"/>
            <a:stretch>
              <a:fillRect/>
            </a:stretch>
          </p:blipFill>
          <p:spPr>
            <a:xfrm>
              <a:off x="4626440" y="1792978"/>
              <a:ext cx="2262876" cy="4031625"/>
            </a:xfrm>
            <a:prstGeom prst="rect">
              <a:avLst/>
            </a:prstGeom>
            <a:noFill/>
            <a:ln w="9525">
              <a:noFill/>
            </a:ln>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学员评价</a:t>
            </a:r>
            <a:endParaRPr lang="zh-CN" altLang="en-US" b="1" dirty="0"/>
          </a:p>
        </p:txBody>
      </p:sp>
      <p:pic>
        <p:nvPicPr>
          <p:cNvPr id="3" name="图片 2"/>
          <p:cNvPicPr>
            <a:picLocks noChangeAspect="1"/>
          </p:cNvPicPr>
          <p:nvPr/>
        </p:nvPicPr>
        <p:blipFill>
          <a:blip r:embed="rId1"/>
          <a:stretch>
            <a:fillRect/>
          </a:stretch>
        </p:blipFill>
        <p:spPr>
          <a:xfrm>
            <a:off x="9307820" y="1727520"/>
            <a:ext cx="5143153" cy="9505310"/>
          </a:xfrm>
          <a:prstGeom prst="rect">
            <a:avLst/>
          </a:prstGeom>
        </p:spPr>
      </p:pic>
      <p:pic>
        <p:nvPicPr>
          <p:cNvPr id="4" name="图片 3"/>
          <p:cNvPicPr>
            <a:picLocks noChangeAspect="1"/>
          </p:cNvPicPr>
          <p:nvPr/>
        </p:nvPicPr>
        <p:blipFill>
          <a:blip r:embed="rId2"/>
          <a:srcRect b="10443"/>
          <a:stretch>
            <a:fillRect/>
          </a:stretch>
        </p:blipFill>
        <p:spPr>
          <a:xfrm>
            <a:off x="15723428" y="2116749"/>
            <a:ext cx="5143153" cy="8523666"/>
          </a:xfrm>
          <a:prstGeom prst="rect">
            <a:avLst/>
          </a:prstGeom>
        </p:spPr>
      </p:pic>
      <p:pic>
        <p:nvPicPr>
          <p:cNvPr id="5" name="图片 4"/>
          <p:cNvPicPr>
            <a:picLocks noChangeAspect="1"/>
          </p:cNvPicPr>
          <p:nvPr/>
        </p:nvPicPr>
        <p:blipFill>
          <a:blip r:embed="rId3"/>
          <a:stretch>
            <a:fillRect/>
          </a:stretch>
        </p:blipFill>
        <p:spPr>
          <a:xfrm>
            <a:off x="2883958" y="2116749"/>
            <a:ext cx="5138708" cy="2576657"/>
          </a:xfrm>
          <a:prstGeom prst="rect">
            <a:avLst/>
          </a:prstGeom>
        </p:spPr>
      </p:pic>
      <p:pic>
        <p:nvPicPr>
          <p:cNvPr id="6" name="图片 5"/>
          <p:cNvPicPr>
            <a:picLocks noChangeAspect="1"/>
          </p:cNvPicPr>
          <p:nvPr/>
        </p:nvPicPr>
        <p:blipFill>
          <a:blip r:embed="rId4"/>
          <a:stretch>
            <a:fillRect/>
          </a:stretch>
        </p:blipFill>
        <p:spPr>
          <a:xfrm>
            <a:off x="2883958" y="5436941"/>
            <a:ext cx="5138708" cy="5266971"/>
          </a:xfrm>
          <a:prstGeom prst="rect">
            <a:avLst/>
          </a:prstGeom>
        </p:spPr>
      </p:pic>
      <p:sp>
        <p:nvSpPr>
          <p:cNvPr id="7" name="圆角矩形 6"/>
          <p:cNvSpPr/>
          <p:nvPr/>
        </p:nvSpPr>
        <p:spPr>
          <a:xfrm>
            <a:off x="3608445" y="3690809"/>
            <a:ext cx="3689736" cy="809570"/>
          </a:xfrm>
          <a:prstGeom prst="roundRect">
            <a:avLst/>
          </a:prstGeom>
          <a:noFill/>
          <a:ln w="28575">
            <a:solidFill>
              <a:srgbClr val="C0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3205">
              <a:solidFill>
                <a:schemeClr val="tx1"/>
              </a:solidFill>
              <a:latin typeface="思源黑体 CN Normal" panose="020B0400000000000000" pitchFamily="34" charset="-122"/>
              <a:ea typeface="思源黑体 CN Normal" panose="020B0400000000000000" pitchFamily="34" charset="-122"/>
            </a:endParaRPr>
          </a:p>
        </p:txBody>
      </p:sp>
      <p:sp>
        <p:nvSpPr>
          <p:cNvPr id="8" name="圆角矩形 7"/>
          <p:cNvSpPr/>
          <p:nvPr/>
        </p:nvSpPr>
        <p:spPr>
          <a:xfrm>
            <a:off x="3608443" y="10143878"/>
            <a:ext cx="2466174" cy="560032"/>
          </a:xfrm>
          <a:prstGeom prst="roundRect">
            <a:avLst/>
          </a:prstGeom>
          <a:noFill/>
          <a:ln w="28575">
            <a:solidFill>
              <a:srgbClr val="C0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3205">
              <a:solidFill>
                <a:schemeClr val="tx1"/>
              </a:solidFill>
              <a:latin typeface="思源黑体 CN Normal" panose="020B0400000000000000" pitchFamily="34" charset="-122"/>
              <a:ea typeface="思源黑体 CN Normal" panose="020B0400000000000000" pitchFamily="34" charset="-122"/>
            </a:endParaRPr>
          </a:p>
        </p:txBody>
      </p:sp>
      <p:sp>
        <p:nvSpPr>
          <p:cNvPr id="9" name="圆角矩形 8"/>
          <p:cNvSpPr/>
          <p:nvPr/>
        </p:nvSpPr>
        <p:spPr>
          <a:xfrm>
            <a:off x="10051356" y="2674877"/>
            <a:ext cx="3600843" cy="1533421"/>
          </a:xfrm>
          <a:prstGeom prst="roundRect">
            <a:avLst/>
          </a:prstGeom>
          <a:noFill/>
          <a:ln w="28575">
            <a:solidFill>
              <a:srgbClr val="C0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3205">
              <a:solidFill>
                <a:schemeClr val="tx1"/>
              </a:solidFill>
              <a:latin typeface="思源黑体 CN Normal" panose="020B0400000000000000" pitchFamily="34" charset="-122"/>
              <a:ea typeface="思源黑体 CN Normal" panose="020B0400000000000000" pitchFamily="34" charset="-122"/>
            </a:endParaRPr>
          </a:p>
        </p:txBody>
      </p:sp>
      <p:sp>
        <p:nvSpPr>
          <p:cNvPr id="13" name="圆角矩形 12"/>
          <p:cNvSpPr/>
          <p:nvPr/>
        </p:nvSpPr>
        <p:spPr>
          <a:xfrm>
            <a:off x="16422516" y="3601914"/>
            <a:ext cx="3745612" cy="1374682"/>
          </a:xfrm>
          <a:prstGeom prst="roundRect">
            <a:avLst/>
          </a:prstGeom>
          <a:noFill/>
          <a:ln w="28575">
            <a:solidFill>
              <a:srgbClr val="C0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3205">
              <a:solidFill>
                <a:schemeClr val="tx1"/>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小琳头像"/>
          <p:cNvPicPr>
            <a:picLocks noChangeAspect="1"/>
          </p:cNvPicPr>
          <p:nvPr>
            <p:custDataLst>
              <p:tags r:id="rId1"/>
            </p:custDataLst>
          </p:nvPr>
        </p:nvPicPr>
        <p:blipFill>
          <a:blip r:embed="rId2"/>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custDataLst>
              <p:tags r:id="rId3"/>
            </p:custDataLst>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custDataLst>
              <p:tags r:id="rId4"/>
            </p:custDataLst>
          </p:nvPr>
        </p:nvPicPr>
        <p:blipFill>
          <a:blip r:embed="rId5"/>
          <a:srcRect/>
          <a:stretch>
            <a:fillRect/>
          </a:stretch>
        </p:blipFill>
        <p:spPr>
          <a:xfrm>
            <a:off x="15197138" y="3392805"/>
            <a:ext cx="5652770" cy="5653405"/>
          </a:xfrm>
          <a:prstGeom prst="rect">
            <a:avLst/>
          </a:prstGeom>
        </p:spPr>
      </p:pic>
      <p:grpSp>
        <p:nvGrpSpPr>
          <p:cNvPr id="38915" name="组合 13"/>
          <p:cNvGrpSpPr/>
          <p:nvPr/>
        </p:nvGrpSpPr>
        <p:grpSpPr>
          <a:xfrm>
            <a:off x="2653665" y="4872355"/>
            <a:ext cx="9506585" cy="5538060"/>
            <a:chOff x="5583023" y="2743596"/>
            <a:chExt cx="7650480" cy="3642521"/>
          </a:xfrm>
        </p:grpSpPr>
        <p:sp>
          <p:nvSpPr>
            <p:cNvPr id="16" name="文本框 15"/>
            <p:cNvSpPr txBox="1"/>
            <p:nvPr/>
          </p:nvSpPr>
          <p:spPr>
            <a:xfrm>
              <a:off x="5583023" y="2743596"/>
              <a:ext cx="7650480" cy="3096497"/>
            </a:xfrm>
            <a:prstGeom prst="rect">
              <a:avLst/>
            </a:prstGeom>
            <a:noFill/>
          </p:spPr>
          <p:txBody>
            <a:bodyPr wrap="square" rtlCol="0">
              <a:spAutoFit/>
            </a:bodyPr>
            <a:p>
              <a:pPr fontAlgn="auto"/>
              <a:r>
                <a:rPr lang="en-US" altLang="zh-CN" sz="30000" spc="-300" noProof="1" dirty="0">
                  <a:solidFill>
                    <a:srgbClr val="FFC000"/>
                  </a:solidFill>
                  <a:latin typeface="思源黑体 CN Bold" panose="020B0800000000000000" charset="-122"/>
                  <a:ea typeface="思源黑体 CN Bold" panose="020B0800000000000000" charset="-122"/>
                  <a:cs typeface="阿里巴巴普惠体 B" pitchFamily="18" charset="-122"/>
                </a:rPr>
                <a:t>78</a:t>
              </a:r>
              <a:r>
                <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rPr>
                <a:t>00</a:t>
              </a:r>
              <a:endPar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endParaRPr>
            </a:p>
          </p:txBody>
        </p:sp>
        <p:sp>
          <p:nvSpPr>
            <p:cNvPr id="38917" name="文本框 18"/>
            <p:cNvSpPr txBox="1"/>
            <p:nvPr/>
          </p:nvSpPr>
          <p:spPr>
            <a:xfrm>
              <a:off x="12423676" y="5840241"/>
              <a:ext cx="588623" cy="545876"/>
            </a:xfrm>
            <a:prstGeom prst="rect">
              <a:avLst/>
            </a:prstGeom>
            <a:noFill/>
            <a:ln w="9525">
              <a:noFill/>
            </a:ln>
          </p:spPr>
          <p:txBody>
            <a:bodyPr wrap="square" anchor="t">
              <a:spAutoFit/>
            </a:bodyPr>
            <a:p>
              <a:r>
                <a:rPr lang="zh-CN" altLang="en-US" sz="4800" dirty="0">
                  <a:solidFill>
                    <a:srgbClr val="92D050"/>
                  </a:solidFill>
                  <a:latin typeface="思源黑体 CN Bold" panose="020B0800000000000000" charset="-122"/>
                  <a:ea typeface="思源黑体 CN Bold" panose="020B0800000000000000" charset="-122"/>
                </a:rPr>
                <a:t>元</a:t>
              </a:r>
              <a:endParaRPr lang="zh-CN" altLang="en-US" sz="4800" dirty="0">
                <a:solidFill>
                  <a:srgbClr val="92D050"/>
                </a:solidFill>
                <a:latin typeface="思源黑体 CN Bold" panose="020B0800000000000000" charset="-122"/>
                <a:ea typeface="思源黑体 CN Bold" panose="020B0800000000000000" charset="-122"/>
              </a:endParaRPr>
            </a:p>
          </p:txBody>
        </p:sp>
      </p:grpSp>
      <p:sp>
        <p:nvSpPr>
          <p:cNvPr id="38918" name="文本框 19"/>
          <p:cNvSpPr txBox="1"/>
          <p:nvPr/>
        </p:nvSpPr>
        <p:spPr>
          <a:xfrm>
            <a:off x="2653665" y="3537585"/>
            <a:ext cx="1661795" cy="829945"/>
          </a:xfrm>
          <a:prstGeom prst="rect">
            <a:avLst/>
          </a:prstGeom>
          <a:noFill/>
          <a:ln w="9525">
            <a:noFill/>
          </a:ln>
        </p:spPr>
        <p:txBody>
          <a:bodyPr wrap="square" anchor="t">
            <a:spAutoFit/>
          </a:bodyPr>
          <a:p>
            <a:r>
              <a:rPr lang="zh-CN" altLang="zh-CN" sz="4800" dirty="0">
                <a:latin typeface="思源黑体 CN Bold" panose="020B0800000000000000" charset="-122"/>
                <a:ea typeface="思源黑体 CN Bold" panose="020B0800000000000000" charset="-122"/>
              </a:rPr>
              <a:t>原价</a:t>
            </a:r>
            <a:endParaRPr lang="zh-CN" altLang="zh-CN" sz="4800" dirty="0">
              <a:latin typeface="思源黑体 CN Bold" panose="020B0800000000000000" charset="-122"/>
              <a:ea typeface="思源黑体 CN Bold" panose="020B0800000000000000" charset="-122"/>
            </a:endParaRPr>
          </a:p>
        </p:txBody>
      </p:sp>
      <p:pic>
        <p:nvPicPr>
          <p:cNvPr id="4" name="图片 3" descr="/Users/zhuli/Desktop/桌面/暂存/WechatIMG861.jpegWechatIMG861"/>
          <p:cNvPicPr>
            <a:picLocks noChangeAspect="1"/>
          </p:cNvPicPr>
          <p:nvPr>
            <p:custDataLst>
              <p:tags r:id="rId6"/>
            </p:custDataLst>
          </p:nvPr>
        </p:nvPicPr>
        <p:blipFill>
          <a:blip r:embed="rId7"/>
          <a:srcRect/>
          <a:stretch>
            <a:fillRect/>
          </a:stretch>
        </p:blipFill>
        <p:spPr>
          <a:xfrm>
            <a:off x="15196820" y="315023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grpSp>
        <p:nvGrpSpPr>
          <p:cNvPr id="38915" name="组合 13"/>
          <p:cNvGrpSpPr/>
          <p:nvPr/>
        </p:nvGrpSpPr>
        <p:grpSpPr>
          <a:xfrm>
            <a:off x="2653665" y="4872355"/>
            <a:ext cx="9506585" cy="5538060"/>
            <a:chOff x="5583023" y="2743596"/>
            <a:chExt cx="7650480" cy="3642521"/>
          </a:xfrm>
        </p:grpSpPr>
        <p:sp>
          <p:nvSpPr>
            <p:cNvPr id="16" name="文本框 15"/>
            <p:cNvSpPr txBox="1"/>
            <p:nvPr/>
          </p:nvSpPr>
          <p:spPr>
            <a:xfrm>
              <a:off x="5583023" y="2743596"/>
              <a:ext cx="7650480" cy="3096497"/>
            </a:xfrm>
            <a:prstGeom prst="rect">
              <a:avLst/>
            </a:prstGeom>
            <a:noFill/>
          </p:spPr>
          <p:txBody>
            <a:bodyPr wrap="square" rtlCol="0">
              <a:spAutoFit/>
            </a:bodyPr>
            <a:p>
              <a:pPr fontAlgn="auto"/>
              <a:r>
                <a:rPr lang="en-US" altLang="zh-CN" sz="30000" spc="-300" noProof="1" dirty="0">
                  <a:solidFill>
                    <a:srgbClr val="FFC000"/>
                  </a:solidFill>
                  <a:latin typeface="思源黑体 CN Bold" panose="020B0800000000000000" charset="-122"/>
                  <a:ea typeface="思源黑体 CN Bold" panose="020B0800000000000000" charset="-122"/>
                  <a:cs typeface="阿里巴巴普惠体 B" pitchFamily="18" charset="-122"/>
                </a:rPr>
                <a:t>45</a:t>
              </a:r>
              <a:r>
                <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rPr>
                <a:t>00</a:t>
              </a:r>
              <a:endParaRPr lang="en-US" altLang="zh-CN" sz="30000" spc="-300" noProof="1" dirty="0">
                <a:solidFill>
                  <a:srgbClr val="70AD47"/>
                </a:solidFill>
                <a:latin typeface="思源黑体 CN Bold" panose="020B0800000000000000" charset="-122"/>
                <a:ea typeface="思源黑体 CN Bold" panose="020B0800000000000000" charset="-122"/>
                <a:cs typeface="阿里巴巴普惠体 B" pitchFamily="18" charset="-122"/>
              </a:endParaRPr>
            </a:p>
          </p:txBody>
        </p:sp>
        <p:sp>
          <p:nvSpPr>
            <p:cNvPr id="38917" name="文本框 18"/>
            <p:cNvSpPr txBox="1"/>
            <p:nvPr/>
          </p:nvSpPr>
          <p:spPr>
            <a:xfrm>
              <a:off x="12424187" y="5840241"/>
              <a:ext cx="588623" cy="545876"/>
            </a:xfrm>
            <a:prstGeom prst="rect">
              <a:avLst/>
            </a:prstGeom>
            <a:noFill/>
            <a:ln w="9525">
              <a:noFill/>
            </a:ln>
          </p:spPr>
          <p:txBody>
            <a:bodyPr wrap="square" anchor="t">
              <a:spAutoFit/>
            </a:bodyPr>
            <a:p>
              <a:r>
                <a:rPr lang="zh-CN" altLang="en-US" sz="4800" dirty="0">
                  <a:solidFill>
                    <a:srgbClr val="92D050"/>
                  </a:solidFill>
                  <a:latin typeface="思源黑体 CN Bold" panose="020B0800000000000000" charset="-122"/>
                  <a:ea typeface="思源黑体 CN Bold" panose="020B0800000000000000" charset="-122"/>
                </a:rPr>
                <a:t>元</a:t>
              </a:r>
              <a:endParaRPr lang="zh-CN" altLang="en-US" sz="4800" dirty="0">
                <a:solidFill>
                  <a:srgbClr val="92D050"/>
                </a:solidFill>
                <a:latin typeface="思源黑体 CN Bold" panose="020B0800000000000000" charset="-122"/>
                <a:ea typeface="思源黑体 CN Bold" panose="020B0800000000000000" charset="-122"/>
              </a:endParaRPr>
            </a:p>
          </p:txBody>
        </p:sp>
      </p:grpSp>
      <p:sp>
        <p:nvSpPr>
          <p:cNvPr id="38918" name="文本框 19"/>
          <p:cNvSpPr txBox="1"/>
          <p:nvPr/>
        </p:nvSpPr>
        <p:spPr>
          <a:xfrm>
            <a:off x="2653665" y="3537585"/>
            <a:ext cx="3835400" cy="829945"/>
          </a:xfrm>
          <a:prstGeom prst="rect">
            <a:avLst/>
          </a:prstGeom>
          <a:noFill/>
          <a:ln w="9525">
            <a:noFill/>
          </a:ln>
        </p:spPr>
        <p:txBody>
          <a:bodyPr wrap="square" anchor="t">
            <a:spAutoFit/>
          </a:bodyPr>
          <a:p>
            <a:r>
              <a:rPr lang="zh-CN" altLang="en-US" sz="4800" dirty="0">
                <a:latin typeface="思源黑体 CN Bold" panose="020B0800000000000000" charset="-122"/>
                <a:ea typeface="思源黑体 CN Bold" panose="020B0800000000000000" charset="-122"/>
              </a:rPr>
              <a:t>当前价格</a:t>
            </a:r>
            <a:endParaRPr lang="zh-CN" altLang="en-US" sz="4800" dirty="0">
              <a:latin typeface="思源黑体 CN Bold" panose="020B0800000000000000" charset="-122"/>
              <a:ea typeface="思源黑体 CN Bold" panose="020B0800000000000000" charset="-122"/>
            </a:endParaRPr>
          </a:p>
        </p:txBody>
      </p:sp>
      <p:pic>
        <p:nvPicPr>
          <p:cNvPr id="4" name="图片 3"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pic>
        <p:nvPicPr>
          <p:cNvPr id="5" name="图片 4" descr="/Users/zhuli/Desktop/桌面/暂存/WechatIMG861.jpegWechatIMG861"/>
          <p:cNvPicPr>
            <a:picLocks noChangeAspect="1"/>
          </p:cNvPicPr>
          <p:nvPr>
            <p:custDataLst>
              <p:tags r:id="rId3"/>
            </p:custDataLst>
          </p:nvPr>
        </p:nvPicPr>
        <p:blipFill>
          <a:blip r:embed="rId4"/>
          <a:srcRect/>
          <a:stretch>
            <a:fillRect/>
          </a:stretch>
        </p:blipFill>
        <p:spPr>
          <a:xfrm>
            <a:off x="15196820" y="315023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19543" y="2185166"/>
            <a:ext cx="17806327" cy="9555480"/>
          </a:xfrm>
          <a:prstGeom prst="rect">
            <a:avLst/>
          </a:prstGeom>
          <a:noFill/>
        </p:spPr>
        <p:txBody>
          <a:bodyPr wrap="square" rtlCol="0">
            <a:spAutoFit/>
          </a:bodyPr>
          <a:lstStyle/>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【学完水平】可胜任专业数据分析师岗位</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【课程时长】学习3个月，一年有效，缓存到APP可永久观看</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【报名支持】可用花呗或信用卡，最高支持12期分期</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【服务支持】专属学员群，班主任+助教+讲师 24小时实时答疑</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【就业支持】提供简历修改、就业咨询，优秀学员网易内推服务</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课程原价￥</a:t>
            </a:r>
            <a:r>
              <a:rPr lang="en-US" altLang="zh-CN"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7800</a:t>
            </a:r>
            <a:r>
              <a:rPr lang="zh-CN" altLang="en-US"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，特惠价</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4500</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课程涨价还剩</a:t>
            </a:r>
            <a:r>
              <a:rPr lang="en-US" altLang="zh-CN"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小时</a:t>
            </a: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今晚，放出</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张面值</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00元</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的抵扣券</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最终实付价￥</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4300</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思源黑体 CN Normal" panose="020B0400000000000000" pitchFamily="34" charset="-122"/>
                <a:ea typeface="思源黑体 CN Normal" panose="020B0400000000000000" pitchFamily="34" charset="-122"/>
                <a:sym typeface="+mn-ea"/>
              </a:rPr>
              <a:t>数量</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有限，先到先得！</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rPr>
              <a:t>使用截止时间：今天 </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rPr>
              <a:t>23:59</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pic>
        <p:nvPicPr>
          <p:cNvPr id="4" name="图片 3" descr="/Users/zhuli/Desktop/桌面/暂存/WechatIMG861.jpegWechatIMG861"/>
          <p:cNvPicPr>
            <a:picLocks noChangeAspect="1"/>
          </p:cNvPicPr>
          <p:nvPr>
            <p:custDataLst>
              <p:tags r:id="rId3"/>
            </p:custDataLst>
          </p:nvPr>
        </p:nvPicPr>
        <p:blipFill>
          <a:blip r:embed="rId4"/>
          <a:srcRect/>
          <a:stretch>
            <a:fillRect/>
          </a:stretch>
        </p:blipFill>
        <p:spPr>
          <a:xfrm>
            <a:off x="15196820" y="315023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5834" y="9730876"/>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1"/>
          <a:srcRect/>
          <a:stretch>
            <a:fillRect/>
          </a:stretch>
        </p:blipFill>
        <p:spPr>
          <a:xfrm>
            <a:off x="2916555" y="5851525"/>
            <a:ext cx="3878580" cy="3879215"/>
          </a:xfrm>
          <a:prstGeom prst="rect">
            <a:avLst/>
          </a:prstGeom>
        </p:spPr>
      </p:pic>
      <p:sp>
        <p:nvSpPr>
          <p:cNvPr id="4" name="文本框 3"/>
          <p:cNvSpPr txBox="1"/>
          <p:nvPr/>
        </p:nvSpPr>
        <p:spPr>
          <a:xfrm>
            <a:off x="1412875" y="1751330"/>
            <a:ext cx="8211820" cy="4523105"/>
          </a:xfrm>
          <a:prstGeom prst="rect">
            <a:avLst/>
          </a:prstGeom>
          <a:noFill/>
        </p:spPr>
        <p:txBody>
          <a:bodyPr wrap="square" rtlCol="0">
            <a:spAutoFit/>
          </a:bodyPr>
          <a:p>
            <a:pPr fontAlgn="auto"/>
            <a:endParaRPr lang="en-US" altLang="zh-CN" sz="48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支持</a:t>
            </a:r>
            <a:r>
              <a:rPr lang="zh-CN" altLang="en-US" sz="4800" b="1" u="sng"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分期</a:t>
            </a:r>
            <a:endPar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a:t>
            </a:r>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6</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最高</a:t>
            </a:r>
            <a:r>
              <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12</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还有</a:t>
            </a:r>
            <a:r>
              <a:rPr lang="en-US" altLang="zh-CN"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5</a:t>
            </a:r>
            <a:r>
              <a:rPr lang="zh-CN" altLang="en-US"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张免息券</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名额等你领！</a:t>
            </a:r>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5" name="图片 4"/>
          <p:cNvPicPr>
            <a:picLocks noChangeAspect="1"/>
          </p:cNvPicPr>
          <p:nvPr/>
        </p:nvPicPr>
        <p:blipFill>
          <a:blip r:embed="rId2"/>
          <a:srcRect l="1660" r="952" b="44675"/>
          <a:stretch>
            <a:fillRect/>
          </a:stretch>
        </p:blipFill>
        <p:spPr>
          <a:xfrm>
            <a:off x="9624695" y="3748405"/>
            <a:ext cx="11883390" cy="5462905"/>
          </a:xfrm>
          <a:prstGeom prst="rect">
            <a:avLst/>
          </a:prstGeom>
        </p:spPr>
      </p:pic>
      <p:pic>
        <p:nvPicPr>
          <p:cNvPr id="6" name="图片 5" descr="/Users/zhuli/Desktop/桌面/暂存/WechatIMG861.jpegWechatIMG861"/>
          <p:cNvPicPr>
            <a:picLocks noChangeAspect="1"/>
          </p:cNvPicPr>
          <p:nvPr>
            <p:custDataLst>
              <p:tags r:id="rId3"/>
            </p:custDataLst>
          </p:nvPr>
        </p:nvPicPr>
        <p:blipFill>
          <a:blip r:embed="rId4"/>
          <a:srcRect/>
          <a:stretch>
            <a:fillRect/>
          </a:stretch>
        </p:blipFill>
        <p:spPr>
          <a:xfrm>
            <a:off x="2713355" y="5648960"/>
            <a:ext cx="4284345" cy="4284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图片 444"/>
          <p:cNvPicPr>
            <a:picLocks noChangeAspect="1"/>
          </p:cNvPicPr>
          <p:nvPr/>
        </p:nvPicPr>
        <p:blipFill rotWithShape="1">
          <a:blip r:embed="rId1"/>
          <a:srcRect l="2676" t="13262" r="34397" b="22052"/>
          <a:stretch>
            <a:fillRect/>
          </a:stretch>
        </p:blipFill>
        <p:spPr>
          <a:xfrm>
            <a:off x="231" y="51"/>
            <a:ext cx="23039471" cy="11922850"/>
          </a:xfrm>
          <a:prstGeom prst="rect">
            <a:avLst/>
          </a:prstGeom>
        </p:spPr>
      </p:pic>
      <p:sp>
        <p:nvSpPr>
          <p:cNvPr id="16" name="流程图: 过程 15"/>
          <p:cNvSpPr/>
          <p:nvPr/>
        </p:nvSpPr>
        <p:spPr>
          <a:xfrm>
            <a:off x="-402" y="10260115"/>
            <a:ext cx="23039469" cy="2699911"/>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grpSp>
        <p:nvGrpSpPr>
          <p:cNvPr id="2" name="组合 1"/>
          <p:cNvGrpSpPr/>
          <p:nvPr/>
        </p:nvGrpSpPr>
        <p:grpSpPr>
          <a:xfrm>
            <a:off x="3785312" y="2079040"/>
            <a:ext cx="16035020" cy="6005830"/>
            <a:chOff x="5266365" y="4481724"/>
            <a:chExt cx="14131900" cy="6005830"/>
          </a:xfrm>
        </p:grpSpPr>
        <p:sp>
          <p:nvSpPr>
            <p:cNvPr id="30" name="TextBox 29"/>
            <p:cNvSpPr txBox="1"/>
            <p:nvPr/>
          </p:nvSpPr>
          <p:spPr>
            <a:xfrm>
              <a:off x="5266365" y="4481724"/>
              <a:ext cx="13633330" cy="1585153"/>
            </a:xfrm>
            <a:prstGeom prst="rect">
              <a:avLst/>
            </a:prstGeom>
            <a:noFill/>
          </p:spPr>
          <p:txBody>
            <a:bodyPr wrap="square" rtlCol="0" anchor="t" anchorCtr="0">
              <a:noAutofit/>
            </a:bodyPr>
            <a:lstStyle/>
            <a:p>
              <a:pPr algn="ctr">
                <a:lnSpc>
                  <a:spcPct val="105000"/>
                </a:lnSpc>
              </a:pPr>
              <a:r>
                <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rPr>
                <a:t>今天讲什么？ </a:t>
              </a:r>
              <a:endParaRPr lang="zh-CN" altLang="en-US" sz="8000" b="1" dirty="0">
                <a:solidFill>
                  <a:srgbClr val="1475B2"/>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sp>
          <p:nvSpPr>
            <p:cNvPr id="17" name="TextBox 53"/>
            <p:cNvSpPr txBox="1"/>
            <p:nvPr/>
          </p:nvSpPr>
          <p:spPr>
            <a:xfrm>
              <a:off x="5533310" y="6241309"/>
              <a:ext cx="13864955" cy="4246245"/>
            </a:xfrm>
            <a:prstGeom prst="rect">
              <a:avLst/>
            </a:prstGeom>
            <a:noFill/>
          </p:spPr>
          <p:txBody>
            <a:bodyPr wrap="square" rtlCol="0">
              <a:spAutoFit/>
            </a:bodyPr>
            <a:lstStyle/>
            <a:p>
              <a:pP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1.业务场景：量化交易中的</a:t>
              </a:r>
              <a:r>
                <a:rPr 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KDJ</a:t>
              </a: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指标</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endParaRPr>
            </a:p>
            <a:p>
              <a:pP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2.工具介绍：用Python实现</a:t>
              </a:r>
              <a:r>
                <a:rPr 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KDJ</a:t>
              </a: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策略</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endParaRPr>
            </a:p>
            <a:p>
              <a:pP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3.分析结果：利用回溯测试策略效果</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grpSp>
      <p:grpSp>
        <p:nvGrpSpPr>
          <p:cNvPr id="19" name="组合 18"/>
          <p:cNvGrpSpPr/>
          <p:nvPr/>
        </p:nvGrpSpPr>
        <p:grpSpPr>
          <a:xfrm>
            <a:off x="701975" y="12150175"/>
            <a:ext cx="4697719" cy="415832"/>
            <a:chOff x="7733871" y="10770757"/>
            <a:chExt cx="6896570" cy="610470"/>
          </a:xfrm>
        </p:grpSpPr>
        <p:pic>
          <p:nvPicPr>
            <p:cNvPr id="20" name="网易云课堂logo.png" descr="网易云课堂logo.png"/>
            <p:cNvPicPr>
              <a:picLocks noChangeAspect="1"/>
            </p:cNvPicPr>
            <p:nvPr/>
          </p:nvPicPr>
          <p:blipFill>
            <a:blip r:embed="rId2"/>
            <a:stretch>
              <a:fillRect/>
            </a:stretch>
          </p:blipFill>
          <p:spPr>
            <a:xfrm>
              <a:off x="7733871" y="10770757"/>
              <a:ext cx="3730635" cy="610470"/>
            </a:xfrm>
            <a:prstGeom prst="rect">
              <a:avLst/>
            </a:prstGeom>
            <a:ln w="12700">
              <a:miter lim="400000"/>
              <a:headEnd/>
              <a:tailEnd/>
            </a:ln>
          </p:spPr>
        </p:pic>
        <p:sp>
          <p:nvSpPr>
            <p:cNvPr id="21" name="线条"/>
            <p:cNvSpPr/>
            <p:nvPr/>
          </p:nvSpPr>
          <p:spPr>
            <a:xfrm flipV="1">
              <a:off x="11963469" y="10834162"/>
              <a:ext cx="2" cy="483664"/>
            </a:xfrm>
            <a:prstGeom prst="line">
              <a:avLst/>
            </a:prstGeom>
            <a:ln w="25400">
              <a:solidFill>
                <a:srgbClr val="FFFFFF"/>
              </a:solidFill>
            </a:ln>
          </p:spPr>
          <p:txBody>
            <a:bodyPr lIns="45721" tIns="45721" rIns="45721" bIns="45721"/>
            <a:lstStyle>
              <a:defPPr>
                <a:defRPr lang="zh-CN"/>
              </a:defPPr>
              <a:lvl1pPr marL="0" algn="l" defTabSz="1727835" rtl="0" eaLnBrk="1" latinLnBrk="0" hangingPunct="1">
                <a:defRPr sz="3400" kern="1200">
                  <a:solidFill>
                    <a:schemeClr val="tx1"/>
                  </a:solidFill>
                  <a:latin typeface="+mn-lt"/>
                  <a:ea typeface="+mn-ea"/>
                  <a:cs typeface="+mn-cs"/>
                </a:defRPr>
              </a:lvl1pPr>
              <a:lvl2pPr marL="864235" algn="l" defTabSz="1727835" rtl="0" eaLnBrk="1" latinLnBrk="0" hangingPunct="1">
                <a:defRPr sz="3400" kern="1200">
                  <a:solidFill>
                    <a:schemeClr val="tx1"/>
                  </a:solidFill>
                  <a:latin typeface="+mn-lt"/>
                  <a:ea typeface="+mn-ea"/>
                  <a:cs typeface="+mn-cs"/>
                </a:defRPr>
              </a:lvl2pPr>
              <a:lvl3pPr marL="1727835" algn="l" defTabSz="1727835" rtl="0" eaLnBrk="1" latinLnBrk="0" hangingPunct="1">
                <a:defRPr sz="3400" kern="1200">
                  <a:solidFill>
                    <a:schemeClr val="tx1"/>
                  </a:solidFill>
                  <a:latin typeface="+mn-lt"/>
                  <a:ea typeface="+mn-ea"/>
                  <a:cs typeface="+mn-cs"/>
                </a:defRPr>
              </a:lvl3pPr>
              <a:lvl4pPr marL="2592070" algn="l" defTabSz="1727835" rtl="0" eaLnBrk="1" latinLnBrk="0" hangingPunct="1">
                <a:defRPr sz="3400" kern="1200">
                  <a:solidFill>
                    <a:schemeClr val="tx1"/>
                  </a:solidFill>
                  <a:latin typeface="+mn-lt"/>
                  <a:ea typeface="+mn-ea"/>
                  <a:cs typeface="+mn-cs"/>
                </a:defRPr>
              </a:lvl4pPr>
              <a:lvl5pPr marL="3455670" algn="l" defTabSz="1727835" rtl="0" eaLnBrk="1" latinLnBrk="0" hangingPunct="1">
                <a:defRPr sz="3400" kern="1200">
                  <a:solidFill>
                    <a:schemeClr val="tx1"/>
                  </a:solidFill>
                  <a:latin typeface="+mn-lt"/>
                  <a:ea typeface="+mn-ea"/>
                  <a:cs typeface="+mn-cs"/>
                </a:defRPr>
              </a:lvl5pPr>
              <a:lvl6pPr marL="4319905" algn="l" defTabSz="1727835" rtl="0" eaLnBrk="1" latinLnBrk="0" hangingPunct="1">
                <a:defRPr sz="3400" kern="1200">
                  <a:solidFill>
                    <a:schemeClr val="tx1"/>
                  </a:solidFill>
                  <a:latin typeface="+mn-lt"/>
                  <a:ea typeface="+mn-ea"/>
                  <a:cs typeface="+mn-cs"/>
                </a:defRPr>
              </a:lvl6pPr>
              <a:lvl7pPr marL="5184140" algn="l" defTabSz="1727835" rtl="0" eaLnBrk="1" latinLnBrk="0" hangingPunct="1">
                <a:defRPr sz="3400" kern="1200">
                  <a:solidFill>
                    <a:schemeClr val="tx1"/>
                  </a:solidFill>
                  <a:latin typeface="+mn-lt"/>
                  <a:ea typeface="+mn-ea"/>
                  <a:cs typeface="+mn-cs"/>
                </a:defRPr>
              </a:lvl7pPr>
              <a:lvl8pPr marL="6047740" algn="l" defTabSz="1727835" rtl="0" eaLnBrk="1" latinLnBrk="0" hangingPunct="1">
                <a:defRPr sz="3400" kern="1200">
                  <a:solidFill>
                    <a:schemeClr val="tx1"/>
                  </a:solidFill>
                  <a:latin typeface="+mn-lt"/>
                  <a:ea typeface="+mn-ea"/>
                  <a:cs typeface="+mn-cs"/>
                </a:defRPr>
              </a:lvl8pPr>
              <a:lvl9pPr marL="6911975" algn="l" defTabSz="1727835" rtl="0" eaLnBrk="1" latinLnBrk="0" hangingPunct="1">
                <a:defRPr sz="3400" kern="1200">
                  <a:solidFill>
                    <a:schemeClr val="tx1"/>
                  </a:solidFill>
                  <a:latin typeface="+mn-lt"/>
                  <a:ea typeface="+mn-ea"/>
                  <a:cs typeface="+mn-cs"/>
                </a:defRPr>
              </a:lvl9pPr>
            </a:lstStyle>
            <a:p/>
          </p:txBody>
        </p:sp>
        <p:pic>
          <p:nvPicPr>
            <p:cNvPr id="22" name="图片 21" descr="图片 2"/>
            <p:cNvPicPr>
              <a:picLocks noChangeAspect="1"/>
            </p:cNvPicPr>
            <p:nvPr/>
          </p:nvPicPr>
          <p:blipFill>
            <a:blip r:embed="rId3"/>
            <a:stretch>
              <a:fillRect/>
            </a:stretch>
          </p:blipFill>
          <p:spPr>
            <a:xfrm>
              <a:off x="12431590" y="10834162"/>
              <a:ext cx="2198851" cy="507932"/>
            </a:xfrm>
            <a:prstGeom prst="rect">
              <a:avLst/>
            </a:prstGeom>
            <a:ln w="12700">
              <a:miter lim="400000"/>
              <a:headEnd/>
              <a:tailEnd/>
            </a:ln>
          </p:spPr>
        </p:pic>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altLang="en-US" b="1" dirty="0">
                <a:solidFill>
                  <a:srgbClr val="0070C0"/>
                </a:solidFill>
                <a:latin typeface="微软雅黑" panose="020B0503020204020204" pitchFamily="34" charset="-122"/>
                <a:ea typeface="微软雅黑" panose="020B0503020204020204" pitchFamily="34" charset="-122"/>
                <a:sym typeface="+mn-ea"/>
              </a:rPr>
              <a:t>如何实现快速成长？</a:t>
            </a:r>
            <a:endParaRPr lang="en-US" dirty="0"/>
          </a:p>
        </p:txBody>
      </p:sp>
      <p:sp>
        <p:nvSpPr>
          <p:cNvPr id="7" name="文本框 6"/>
          <p:cNvSpPr txBox="1"/>
          <p:nvPr/>
        </p:nvSpPr>
        <p:spPr>
          <a:xfrm>
            <a:off x="2114694" y="2043627"/>
            <a:ext cx="14803755" cy="1050925"/>
          </a:xfrm>
          <a:prstGeom prst="rect">
            <a:avLst/>
          </a:prstGeom>
          <a:noFill/>
        </p:spPr>
        <p:txBody>
          <a:bodyPr wrap="square" rtlCol="0">
            <a:spAutoFit/>
          </a:bodyPr>
          <a:lstStyle/>
          <a:p>
            <a:pPr lvl="0">
              <a:lnSpc>
                <a:spcPct val="150000"/>
              </a:lnSpc>
            </a:pP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1</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、看看自己还缺少哪些能力 → 只会</a:t>
            </a: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Excel</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或者</a:t>
            </a: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Python</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基础</a:t>
            </a: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a:t>
            </a:r>
            <a:endPar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8" name="矩形 7"/>
          <p:cNvSpPr/>
          <p:nvPr/>
        </p:nvSpPr>
        <p:spPr>
          <a:xfrm>
            <a:off x="1439694" y="2393256"/>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9" name="文本框 8"/>
          <p:cNvSpPr txBox="1"/>
          <p:nvPr/>
        </p:nvSpPr>
        <p:spPr>
          <a:xfrm>
            <a:off x="2114694" y="3302113"/>
            <a:ext cx="14803755" cy="1050925"/>
          </a:xfrm>
          <a:prstGeom prst="rect">
            <a:avLst/>
          </a:prstGeom>
          <a:noFill/>
        </p:spPr>
        <p:txBody>
          <a:bodyPr wrap="square" rtlCol="0">
            <a:spAutoFit/>
          </a:bodyPr>
          <a:lstStyle/>
          <a:p>
            <a:pPr lvl="0">
              <a:lnSpc>
                <a:spcPct val="150000"/>
              </a:lnSpc>
            </a:pPr>
            <a:r>
              <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rPr>
              <a:t>2</a:t>
            </a:r>
            <a:r>
              <a:rPr lang="zh-CN" altLang="en-US" sz="4155" b="1" dirty="0">
                <a:solidFill>
                  <a:schemeClr val="tx1">
                    <a:lumMod val="85000"/>
                    <a:lumOff val="15000"/>
                  </a:schemeClr>
                </a:solidFill>
                <a:latin typeface="造字工房悦黑体验版常规体" pitchFamily="50" charset="-122"/>
                <a:ea typeface="造字工房悦黑体验版常规体" pitchFamily="50" charset="-122"/>
              </a:rPr>
              <a:t>、做好学习规划，坚持努力学习 → 实现快速成长！</a:t>
            </a:r>
            <a:endParaRPr lang="en-US" alt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0" name="矩形 9"/>
          <p:cNvSpPr/>
          <p:nvPr/>
        </p:nvSpPr>
        <p:spPr>
          <a:xfrm>
            <a:off x="1439694" y="3651742"/>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2" name="矩形 1"/>
          <p:cNvSpPr/>
          <p:nvPr/>
        </p:nvSpPr>
        <p:spPr>
          <a:xfrm>
            <a:off x="1259694" y="5992935"/>
            <a:ext cx="6417141" cy="1005019"/>
          </a:xfrm>
          <a:prstGeom prst="rect">
            <a:avLst/>
          </a:prstGeom>
        </p:spPr>
        <p:txBody>
          <a:bodyPr wrap="none">
            <a:spAutoFit/>
          </a:bodyPr>
          <a:lstStyle/>
          <a:p>
            <a:pPr>
              <a:lnSpc>
                <a:spcPct val="120000"/>
              </a:lnSpc>
            </a:pPr>
            <a:r>
              <a:rPr lang="zh-CN" altLang="en-US" sz="5400" dirty="0">
                <a:solidFill>
                  <a:srgbClr val="FF0000"/>
                </a:solidFill>
                <a:latin typeface="思源黑体 CN Normal" panose="020B0400000000000000" pitchFamily="34" charset="-122"/>
                <a:ea typeface="思源黑体 CN Normal" panose="020B0400000000000000" pitchFamily="34" charset="-122"/>
              </a:rPr>
              <a:t>找到最短路径！！！</a:t>
            </a:r>
            <a:endParaRPr lang="zh-CN" altLang="en-US" sz="5400" dirty="0">
              <a:solidFill>
                <a:srgbClr val="FF0000"/>
              </a:solidFill>
              <a:latin typeface="思源黑体 CN Normal" panose="020B0400000000000000" pitchFamily="34" charset="-122"/>
              <a:ea typeface="思源黑体 CN Normal" panose="020B0400000000000000" pitchFamily="34" charset="-122"/>
            </a:endParaRPr>
          </a:p>
        </p:txBody>
      </p:sp>
      <p:sp>
        <p:nvSpPr>
          <p:cNvPr id="11" name="文本框 10"/>
          <p:cNvSpPr txBox="1"/>
          <p:nvPr/>
        </p:nvSpPr>
        <p:spPr>
          <a:xfrm>
            <a:off x="2114743" y="7434069"/>
            <a:ext cx="19935000" cy="3930650"/>
          </a:xfrm>
          <a:prstGeom prst="rect">
            <a:avLst/>
          </a:prstGeom>
          <a:noFill/>
        </p:spPr>
        <p:txBody>
          <a:bodyPr wrap="square" rtlCol="0">
            <a:spAutoFit/>
          </a:bodyPr>
          <a:lstStyle/>
          <a:p>
            <a:pPr marL="571500" lvl="0" indent="-571500">
              <a:lnSpc>
                <a:spcPct val="150000"/>
              </a:lnSpc>
              <a:buFont typeface="Wingdings" panose="05000000000000000000" pitchFamily="2" charset="2"/>
              <a:buChar char="ü"/>
            </a:pPr>
            <a:r>
              <a:rPr lang="zh-CN" altLang="en-US" sz="4160" dirty="0">
                <a:solidFill>
                  <a:schemeClr val="tx1">
                    <a:lumMod val="85000"/>
                    <a:lumOff val="15000"/>
                  </a:schemeClr>
                </a:solidFill>
                <a:latin typeface="造字工房悦黑体验版常规体" pitchFamily="50" charset="-122"/>
                <a:ea typeface="造字工房悦黑体验版常规体" pitchFamily="50" charset="-122"/>
              </a:rPr>
              <a:t>基础的层面的分析思路：</a:t>
            </a:r>
            <a:r>
              <a:rPr lang="zh-CN" altLang="en-US" sz="4160" dirty="0">
                <a:solidFill>
                  <a:srgbClr val="0070C0"/>
                </a:solidFill>
                <a:latin typeface="造字工房悦黑体验版常规体" pitchFamily="50" charset="-122"/>
                <a:ea typeface="造字工房悦黑体验版常规体" pitchFamily="50" charset="-122"/>
              </a:rPr>
              <a:t>精挑细选的Python进阶和算法课程</a:t>
            </a:r>
            <a:endParaRPr lang="zh-CN" altLang="en-US" sz="4160" dirty="0">
              <a:solidFill>
                <a:srgbClr val="0070C0"/>
              </a:solidFill>
              <a:latin typeface="造字工房悦黑体验版常规体" pitchFamily="50" charset="-122"/>
              <a:ea typeface="造字工房悦黑体验版常规体" pitchFamily="50" charset="-122"/>
            </a:endParaRPr>
          </a:p>
          <a:p>
            <a:pPr marL="571500" lvl="0" indent="-571500">
              <a:lnSpc>
                <a:spcPct val="150000"/>
              </a:lnSpc>
              <a:buFont typeface="Wingdings" panose="05000000000000000000" pitchFamily="2" charset="2"/>
              <a:buChar char="ü"/>
            </a:pPr>
            <a:r>
              <a:rPr lang="zh-CN" altLang="en-US" sz="4160" dirty="0">
                <a:solidFill>
                  <a:schemeClr val="tx1">
                    <a:lumMod val="85000"/>
                    <a:lumOff val="15000"/>
                  </a:schemeClr>
                </a:solidFill>
                <a:latin typeface="造字工房悦黑体验版常规体" pitchFamily="50" charset="-122"/>
                <a:ea typeface="造字工房悦黑体验版常规体" pitchFamily="50" charset="-122"/>
              </a:rPr>
              <a:t>数据库 </a:t>
            </a:r>
            <a:r>
              <a:rPr lang="en-US" altLang="zh-CN" sz="4160" dirty="0">
                <a:solidFill>
                  <a:srgbClr val="0070C0"/>
                </a:solidFill>
                <a:latin typeface="造字工房悦黑体验版常规体" pitchFamily="50" charset="-122"/>
                <a:ea typeface="造字工房悦黑体验版常规体" pitchFamily="50" charset="-122"/>
              </a:rPr>
              <a:t>– </a:t>
            </a:r>
            <a:r>
              <a:rPr lang="zh-CN" altLang="en-US" sz="4160" dirty="0">
                <a:solidFill>
                  <a:srgbClr val="0070C0"/>
                </a:solidFill>
                <a:latin typeface="造字工房悦黑体验版常规体" pitchFamily="50" charset="-122"/>
                <a:ea typeface="造字工房悦黑体验版常规体" pitchFamily="50" charset="-122"/>
              </a:rPr>
              <a:t>关系型和非关系型数据库</a:t>
            </a:r>
            <a:endParaRPr lang="zh-CN" altLang="en-US" sz="4160" dirty="0">
              <a:solidFill>
                <a:srgbClr val="0070C0"/>
              </a:solidFill>
              <a:latin typeface="造字工房悦黑体验版常规体" pitchFamily="50" charset="-122"/>
              <a:ea typeface="造字工房悦黑体验版常规体" pitchFamily="50" charset="-122"/>
            </a:endParaRPr>
          </a:p>
          <a:p>
            <a:pPr marL="571500" lvl="0" indent="-571500">
              <a:lnSpc>
                <a:spcPct val="150000"/>
              </a:lnSpc>
              <a:buFont typeface="Wingdings" panose="05000000000000000000" pitchFamily="2" charset="2"/>
              <a:buChar char="ü"/>
            </a:pPr>
            <a:r>
              <a:rPr lang="zh-CN" altLang="en-US" sz="4160" dirty="0">
                <a:solidFill>
                  <a:schemeClr val="tx1">
                    <a:lumMod val="85000"/>
                    <a:lumOff val="15000"/>
                  </a:schemeClr>
                </a:solidFill>
                <a:latin typeface="造字工房悦黑体验版常规体" pitchFamily="50" charset="-122"/>
                <a:ea typeface="造字工房悦黑体验版常规体" pitchFamily="50" charset="-122"/>
              </a:rPr>
              <a:t>算法（机器学习方向）</a:t>
            </a:r>
            <a:r>
              <a:rPr lang="en-US" altLang="zh-CN" sz="4160" dirty="0">
                <a:solidFill>
                  <a:srgbClr val="0070C0"/>
                </a:solidFill>
                <a:latin typeface="造字工房悦黑体验版常规体" pitchFamily="50" charset="-122"/>
                <a:ea typeface="造字工房悦黑体验版常规体" pitchFamily="50" charset="-122"/>
              </a:rPr>
              <a:t>- LR DT RF Kmean</a:t>
            </a:r>
            <a:r>
              <a:rPr lang="zh-CN" altLang="en-US" sz="4160" dirty="0">
                <a:solidFill>
                  <a:srgbClr val="0070C0"/>
                </a:solidFill>
                <a:latin typeface="造字工房悦黑体验版常规体" pitchFamily="50" charset="-122"/>
                <a:ea typeface="造字工房悦黑体验版常规体" pitchFamily="50" charset="-122"/>
              </a:rPr>
              <a:t>的类库的使用和源码解析</a:t>
            </a:r>
            <a:endParaRPr lang="zh-CN" altLang="en-US" sz="4160" dirty="0">
              <a:solidFill>
                <a:srgbClr val="0070C0"/>
              </a:solidFill>
              <a:latin typeface="造字工房悦黑体验版常规体" pitchFamily="50" charset="-122"/>
              <a:ea typeface="造字工房悦黑体验版常规体" pitchFamily="50" charset="-122"/>
            </a:endParaRPr>
          </a:p>
          <a:p>
            <a:pPr marL="571500" lvl="0" indent="-571500">
              <a:lnSpc>
                <a:spcPct val="150000"/>
              </a:lnSpc>
              <a:buFont typeface="Wingdings" panose="05000000000000000000" pitchFamily="2" charset="2"/>
              <a:buChar char="ü"/>
            </a:pPr>
            <a:r>
              <a:rPr lang="zh-CN" altLang="en-US" sz="4155" dirty="0">
                <a:solidFill>
                  <a:schemeClr val="tx1">
                    <a:lumMod val="85000"/>
                    <a:lumOff val="15000"/>
                  </a:schemeClr>
                </a:solidFill>
                <a:latin typeface="造字工房悦黑体验版常规体" pitchFamily="50" charset="-122"/>
                <a:ea typeface="造字工房悦黑体验版常规体" pitchFamily="50" charset="-122"/>
                <a:sym typeface="+mn-ea"/>
              </a:rPr>
              <a:t>大数据专题 </a:t>
            </a:r>
            <a:r>
              <a:rPr lang="en-US" altLang="zh-CN" sz="4155" dirty="0">
                <a:solidFill>
                  <a:srgbClr val="0070C0"/>
                </a:solidFill>
                <a:latin typeface="造字工房悦黑体验版常规体" pitchFamily="50" charset="-122"/>
                <a:ea typeface="造字工房悦黑体验版常规体" pitchFamily="50" charset="-122"/>
                <a:sym typeface="+mn-ea"/>
              </a:rPr>
              <a:t>- </a:t>
            </a:r>
            <a:r>
              <a:rPr lang="zh-CN" altLang="en-US" sz="4155" dirty="0">
                <a:solidFill>
                  <a:srgbClr val="0070C0"/>
                </a:solidFill>
                <a:latin typeface="造字工房悦黑体验版常规体" pitchFamily="50" charset="-122"/>
                <a:ea typeface="造字工房悦黑体验版常规体" pitchFamily="50" charset="-122"/>
                <a:sym typeface="+mn-ea"/>
              </a:rPr>
              <a:t>基于</a:t>
            </a:r>
            <a:r>
              <a:rPr lang="en-US" altLang="zh-CN" sz="4155" dirty="0">
                <a:solidFill>
                  <a:srgbClr val="0070C0"/>
                </a:solidFill>
                <a:latin typeface="造字工房悦黑体验版常规体" pitchFamily="50" charset="-122"/>
                <a:ea typeface="造字工房悦黑体验版常规体" pitchFamily="50" charset="-122"/>
                <a:sym typeface="+mn-ea"/>
              </a:rPr>
              <a:t>SKlearn</a:t>
            </a:r>
            <a:r>
              <a:rPr lang="zh-CN" altLang="en-US" sz="4155" dirty="0">
                <a:solidFill>
                  <a:srgbClr val="0070C0"/>
                </a:solidFill>
                <a:latin typeface="造字工房悦黑体验版常规体" pitchFamily="50" charset="-122"/>
                <a:ea typeface="造字工房悦黑体验版常规体" pitchFamily="50" charset="-122"/>
                <a:sym typeface="+mn-ea"/>
              </a:rPr>
              <a:t>和可视化组件的大数据实战案例</a:t>
            </a:r>
            <a:endParaRPr lang="zh-CN" altLang="en-US" sz="4155" dirty="0">
              <a:solidFill>
                <a:srgbClr val="0070C0"/>
              </a:solidFill>
              <a:latin typeface="造字工房悦黑体验版常规体" pitchFamily="50" charset="-122"/>
              <a:ea typeface="造字工房悦黑体验版常规体" pitchFamily="5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fade">
                                      <p:cBhvr>
                                        <p:cTn id="33" dur="500"/>
                                        <p:tgtEl>
                                          <p:spTgt spid="1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fade">
                                      <p:cBhvr>
                                        <p:cTn id="38" dur="500"/>
                                        <p:tgtEl>
                                          <p:spTgt spid="11">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animEffect transition="in" filter="fade">
                                      <p:cBhvr>
                                        <p:cTn id="43"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9908" y="519000"/>
            <a:ext cx="21599654" cy="1100967"/>
          </a:xfrm>
        </p:spPr>
        <p:txBody>
          <a:bodyPr/>
          <a:lstStyle/>
          <a:p>
            <a:r>
              <a:rPr lang="zh-CN" b="1" dirty="0">
                <a:solidFill>
                  <a:srgbClr val="0070C0"/>
                </a:solidFill>
                <a:latin typeface="微软雅黑" panose="020B0503020204020204" pitchFamily="34" charset="-122"/>
                <a:ea typeface="微软雅黑" panose="020B0503020204020204" pitchFamily="34" charset="-122"/>
                <a:sym typeface="+mn-ea"/>
              </a:rPr>
              <a:t>你还能为学习找哪些借口？</a:t>
            </a:r>
            <a:endParaRPr lang="zh-CN" dirty="0"/>
          </a:p>
        </p:txBody>
      </p:sp>
      <p:sp>
        <p:nvSpPr>
          <p:cNvPr id="6" name="Rectangle 5"/>
          <p:cNvSpPr/>
          <p:nvPr/>
        </p:nvSpPr>
        <p:spPr>
          <a:xfrm>
            <a:off x="5081905" y="3940175"/>
            <a:ext cx="11373485" cy="10572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sz="4800" strike="noStrike" noProof="1" dirty="0">
              <a:solidFill>
                <a:srgbClr val="F47264"/>
              </a:solidFill>
              <a:latin typeface="思源黑体 CN Medium" panose="020B0600000000000000" pitchFamily="34" charset="-122"/>
              <a:ea typeface="思源黑体 CN Medium" panose="020B0600000000000000" pitchFamily="34" charset="-122"/>
              <a:cs typeface="Hiragino Sans GB W3" charset="-122"/>
            </a:endParaRPr>
          </a:p>
        </p:txBody>
      </p:sp>
      <p:sp>
        <p:nvSpPr>
          <p:cNvPr id="3" name="文本框 2"/>
          <p:cNvSpPr txBox="1"/>
          <p:nvPr/>
        </p:nvSpPr>
        <p:spPr>
          <a:xfrm>
            <a:off x="12473305" y="2553335"/>
            <a:ext cx="1017841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课程有效期短</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可低价续班</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4" name="文本框 3"/>
          <p:cNvSpPr txBox="1"/>
          <p:nvPr/>
        </p:nvSpPr>
        <p:spPr>
          <a:xfrm>
            <a:off x="953770" y="4316730"/>
            <a:ext cx="15501620"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现在很忙，没时间上课</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所有直播均生成录播</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文本框 11"/>
          <p:cNvSpPr txBox="1"/>
          <p:nvPr/>
        </p:nvSpPr>
        <p:spPr>
          <a:xfrm>
            <a:off x="7812405" y="6304915"/>
            <a:ext cx="1619313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怕自己学不会，坚持不下来</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班级群共同监督</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3" name="文本框 12"/>
          <p:cNvSpPr txBox="1"/>
          <p:nvPr/>
        </p:nvSpPr>
        <p:spPr>
          <a:xfrm>
            <a:off x="1892935" y="8309610"/>
            <a:ext cx="655383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没钱</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可分期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4" name="文本框 13"/>
          <p:cNvSpPr txBox="1"/>
          <p:nvPr/>
        </p:nvSpPr>
        <p:spPr>
          <a:xfrm>
            <a:off x="5897245" y="10181590"/>
            <a:ext cx="16640175" cy="829945"/>
          </a:xfrm>
          <a:prstGeom prst="rect">
            <a:avLst/>
          </a:prstGeom>
          <a:noFill/>
        </p:spPr>
        <p:txBody>
          <a:bodyPr wrap="square" rtlCol="0">
            <a:spAutoFit/>
          </a:bodyPr>
          <a:p>
            <a:pPr fontAlgn="auto"/>
            <a:r>
              <a:rPr lang="zh-CN" altLang="en-US" sz="4800" noProof="1" dirty="0">
                <a:solidFill>
                  <a:schemeClr val="tx1">
                    <a:lumMod val="60000"/>
                    <a:lumOff val="40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学完之后用不上</a:t>
            </a:r>
            <a:r>
              <a:rPr lang="en-US" altLang="zh-CN" sz="48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-&gt;</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工作可用的真实项目训练</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19543" y="2185166"/>
            <a:ext cx="17806327" cy="9555480"/>
          </a:xfrm>
          <a:prstGeom prst="rect">
            <a:avLst/>
          </a:prstGeom>
          <a:noFill/>
        </p:spPr>
        <p:txBody>
          <a:bodyPr wrap="square" rtlCol="0">
            <a:spAutoFit/>
          </a:bodyPr>
          <a:lstStyle/>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【学完水平】可胜任专业数据分析师岗位</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【课程时长】学习3个月，一年有效，缓存到APP可永久观看</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【报名支持】可用花呗或信用卡，最高支持12期分期</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【服务支持】专属学员群，班主任+助教+讲师 24小时实时答疑</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【就业支持】提供简历修改、就业咨询，优秀学员网易内推服务</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课程原价￥</a:t>
            </a:r>
            <a:r>
              <a:rPr lang="en-US" altLang="zh-CN"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7800</a:t>
            </a:r>
            <a:r>
              <a:rPr lang="zh-CN" altLang="en-US"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，特惠价</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4500</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课程涨价还剩</a:t>
            </a:r>
            <a:r>
              <a:rPr lang="en-US" altLang="zh-CN"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小时</a:t>
            </a: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今晚，放出</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张面值</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00元</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的抵扣券</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最终实付价￥</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4300</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思源黑体 CN Normal" panose="020B0400000000000000" pitchFamily="34" charset="-122"/>
                <a:ea typeface="思源黑体 CN Normal" panose="020B0400000000000000" pitchFamily="34" charset="-122"/>
                <a:sym typeface="+mn-ea"/>
              </a:rPr>
              <a:t>数量</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有限，先到先得！</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rPr>
              <a:t>使用截止时间：今天 </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rPr>
              <a:t>23:59</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pic>
        <p:nvPicPr>
          <p:cNvPr id="4" name="图片 3" descr="/Users/zhuli/Desktop/桌面/暂存/WechatIMG861.jpegWechatIMG861"/>
          <p:cNvPicPr>
            <a:picLocks noChangeAspect="1"/>
          </p:cNvPicPr>
          <p:nvPr>
            <p:custDataLst>
              <p:tags r:id="rId3"/>
            </p:custDataLst>
          </p:nvPr>
        </p:nvPicPr>
        <p:blipFill>
          <a:blip r:embed="rId4"/>
          <a:srcRect/>
          <a:stretch>
            <a:fillRect/>
          </a:stretch>
        </p:blipFill>
        <p:spPr>
          <a:xfrm>
            <a:off x="15196820" y="315023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5834" y="9730876"/>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1"/>
          <a:srcRect/>
          <a:stretch>
            <a:fillRect/>
          </a:stretch>
        </p:blipFill>
        <p:spPr>
          <a:xfrm>
            <a:off x="2916555" y="5851525"/>
            <a:ext cx="3878580" cy="3879215"/>
          </a:xfrm>
          <a:prstGeom prst="rect">
            <a:avLst/>
          </a:prstGeom>
        </p:spPr>
      </p:pic>
      <p:sp>
        <p:nvSpPr>
          <p:cNvPr id="4" name="文本框 3"/>
          <p:cNvSpPr txBox="1"/>
          <p:nvPr/>
        </p:nvSpPr>
        <p:spPr>
          <a:xfrm>
            <a:off x="1412875" y="1751330"/>
            <a:ext cx="8211820" cy="4523105"/>
          </a:xfrm>
          <a:prstGeom prst="rect">
            <a:avLst/>
          </a:prstGeom>
          <a:noFill/>
        </p:spPr>
        <p:txBody>
          <a:bodyPr wrap="square" rtlCol="0">
            <a:spAutoFit/>
          </a:bodyPr>
          <a:p>
            <a:pPr fontAlgn="auto"/>
            <a:endParaRPr lang="en-US" altLang="zh-CN" sz="48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支持</a:t>
            </a:r>
            <a:r>
              <a:rPr lang="zh-CN" altLang="en-US" sz="4800" b="1" u="sng"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分期</a:t>
            </a:r>
            <a:endPar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a:t>
            </a:r>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6</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最高</a:t>
            </a:r>
            <a:r>
              <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12</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还有</a:t>
            </a:r>
            <a:r>
              <a:rPr lang="en-US" altLang="zh-CN"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5</a:t>
            </a:r>
            <a:r>
              <a:rPr lang="zh-CN" altLang="en-US"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张免息券</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名额等你领！</a:t>
            </a:r>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5" name="图片 4"/>
          <p:cNvPicPr>
            <a:picLocks noChangeAspect="1"/>
          </p:cNvPicPr>
          <p:nvPr/>
        </p:nvPicPr>
        <p:blipFill>
          <a:blip r:embed="rId2"/>
          <a:srcRect l="1660" r="952" b="44675"/>
          <a:stretch>
            <a:fillRect/>
          </a:stretch>
        </p:blipFill>
        <p:spPr>
          <a:xfrm>
            <a:off x="9624695" y="3748405"/>
            <a:ext cx="11883390" cy="5462905"/>
          </a:xfrm>
          <a:prstGeom prst="rect">
            <a:avLst/>
          </a:prstGeom>
        </p:spPr>
      </p:pic>
      <p:pic>
        <p:nvPicPr>
          <p:cNvPr id="6" name="图片 5" descr="/Users/zhuli/Desktop/桌面/暂存/WechatIMG861.jpegWechatIMG861"/>
          <p:cNvPicPr>
            <a:picLocks noChangeAspect="1"/>
          </p:cNvPicPr>
          <p:nvPr>
            <p:custDataLst>
              <p:tags r:id="rId3"/>
            </p:custDataLst>
          </p:nvPr>
        </p:nvPicPr>
        <p:blipFill>
          <a:blip r:embed="rId4"/>
          <a:srcRect/>
          <a:stretch>
            <a:fillRect/>
          </a:stretch>
        </p:blipFill>
        <p:spPr>
          <a:xfrm>
            <a:off x="2713355" y="5648960"/>
            <a:ext cx="4284345" cy="4284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9908" y="519000"/>
            <a:ext cx="21599654" cy="1100967"/>
          </a:xfrm>
        </p:spPr>
        <p:txBody>
          <a:bodyPr/>
          <a:lstStyle/>
          <a:p>
            <a:r>
              <a:rPr lang="zh-CN" altLang="en-US" dirty="0"/>
              <a:t> </a:t>
            </a:r>
            <a:r>
              <a:rPr lang="zh-CN" altLang="en-US" dirty="0">
                <a:sym typeface="+mn-ea"/>
              </a:rPr>
              <a:t>内容夯实</a:t>
            </a:r>
            <a:r>
              <a:rPr lang="zh-CN" altLang="en-US" dirty="0"/>
              <a:t>：</a:t>
            </a:r>
            <a:r>
              <a:rPr lang="en-US" altLang="zh-CN" dirty="0"/>
              <a:t>Python</a:t>
            </a:r>
            <a:r>
              <a:rPr lang="zh-CN" altLang="en-US" dirty="0"/>
              <a:t>基础</a:t>
            </a:r>
            <a:r>
              <a:rPr lang="en-US" altLang="zh-CN" dirty="0"/>
              <a:t>+</a:t>
            </a:r>
            <a:r>
              <a:rPr lang="zh-CN" altLang="en-US" dirty="0"/>
              <a:t>爬虫</a:t>
            </a:r>
            <a:endParaRPr lang="zh-CN" altLang="en-US" dirty="0"/>
          </a:p>
        </p:txBody>
      </p:sp>
      <p:pic>
        <p:nvPicPr>
          <p:cNvPr id="5" name="图片 4"/>
          <p:cNvPicPr>
            <a:picLocks noChangeAspect="1"/>
          </p:cNvPicPr>
          <p:nvPr/>
        </p:nvPicPr>
        <p:blipFill>
          <a:blip r:embed="rId1"/>
          <a:srcRect r="10064"/>
          <a:stretch>
            <a:fillRect/>
          </a:stretch>
        </p:blipFill>
        <p:spPr>
          <a:xfrm>
            <a:off x="918845" y="3752850"/>
            <a:ext cx="14356715" cy="6472555"/>
          </a:xfrm>
          <a:prstGeom prst="rect">
            <a:avLst/>
          </a:prstGeom>
        </p:spPr>
      </p:pic>
      <p:sp>
        <p:nvSpPr>
          <p:cNvPr id="9" name="文本框 8"/>
          <p:cNvSpPr txBox="1"/>
          <p:nvPr/>
        </p:nvSpPr>
        <p:spPr>
          <a:xfrm>
            <a:off x="2114694" y="2279763"/>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今日限量课程福利 报名即享</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0" name="矩形 9"/>
          <p:cNvSpPr/>
          <p:nvPr/>
        </p:nvSpPr>
        <p:spPr>
          <a:xfrm>
            <a:off x="1439694" y="2629392"/>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8" name="文本框 7"/>
          <p:cNvSpPr txBox="1"/>
          <p:nvPr/>
        </p:nvSpPr>
        <p:spPr>
          <a:xfrm>
            <a:off x="14536797" y="8726349"/>
            <a:ext cx="8719913" cy="1419860"/>
          </a:xfrm>
          <a:prstGeom prst="rect">
            <a:avLst/>
          </a:prstGeom>
          <a:noFill/>
        </p:spPr>
        <p:txBody>
          <a:bodyPr wrap="square" rtlCol="0">
            <a:spAutoFit/>
          </a:bodyPr>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扫一扫 添加网易助教老师</a:t>
            </a:r>
            <a:endPar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领取大额限时优惠</a:t>
            </a:r>
            <a:endPar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p:txBody>
      </p:sp>
      <p:pic>
        <p:nvPicPr>
          <p:cNvPr id="11" name="图片 10" descr="小琳头像"/>
          <p:cNvPicPr>
            <a:picLocks noChangeAspect="1"/>
          </p:cNvPicPr>
          <p:nvPr/>
        </p:nvPicPr>
        <p:blipFill>
          <a:blip r:embed="rId2"/>
          <a:stretch>
            <a:fillRect/>
          </a:stretch>
        </p:blipFill>
        <p:spPr>
          <a:xfrm>
            <a:off x="16366490" y="3330575"/>
            <a:ext cx="5061585" cy="5061585"/>
          </a:xfrm>
          <a:prstGeom prst="rect">
            <a:avLst/>
          </a:prstGeom>
        </p:spPr>
      </p:pic>
      <p:pic>
        <p:nvPicPr>
          <p:cNvPr id="12" name="图片 11" descr="E:\项目A组\【A组】微信二维码+微信号\NEsever03.jpgNEsever03"/>
          <p:cNvPicPr>
            <a:picLocks noChangeAspect="1"/>
          </p:cNvPicPr>
          <p:nvPr/>
        </p:nvPicPr>
        <p:blipFill>
          <a:blip r:embed="rId3"/>
          <a:srcRect/>
          <a:stretch>
            <a:fillRect/>
          </a:stretch>
        </p:blipFill>
        <p:spPr>
          <a:xfrm>
            <a:off x="16365538" y="3330575"/>
            <a:ext cx="5061585" cy="5062220"/>
          </a:xfrm>
          <a:prstGeom prst="rect">
            <a:avLst/>
          </a:prstGeom>
        </p:spPr>
      </p:pic>
      <p:pic>
        <p:nvPicPr>
          <p:cNvPr id="2" name="图片 1" descr="/Users/zhuli/Desktop/桌面/暂存/WechatIMG861.jpegWechatIMG861"/>
          <p:cNvPicPr>
            <a:picLocks noChangeAspect="1"/>
          </p:cNvPicPr>
          <p:nvPr>
            <p:custDataLst>
              <p:tags r:id="rId4"/>
            </p:custDataLst>
          </p:nvPr>
        </p:nvPicPr>
        <p:blipFill>
          <a:blip r:embed="rId5"/>
          <a:srcRect/>
          <a:stretch>
            <a:fillRect/>
          </a:stretch>
        </p:blipFill>
        <p:spPr>
          <a:xfrm>
            <a:off x="15828010" y="333057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9908" y="519000"/>
            <a:ext cx="21599654" cy="1100967"/>
          </a:xfrm>
        </p:spPr>
        <p:txBody>
          <a:bodyPr/>
          <a:lstStyle/>
          <a:p>
            <a:r>
              <a:rPr lang="zh-CN" altLang="en-US" dirty="0"/>
              <a:t> </a:t>
            </a:r>
            <a:r>
              <a:rPr lang="zh-CN" altLang="en-US" dirty="0">
                <a:sym typeface="+mn-ea"/>
              </a:rPr>
              <a:t>内容夯实</a:t>
            </a:r>
            <a:r>
              <a:rPr lang="zh-CN" altLang="en-US" dirty="0"/>
              <a:t>：</a:t>
            </a:r>
            <a:r>
              <a:rPr lang="en-US" altLang="zh-CN" dirty="0"/>
              <a:t>Python</a:t>
            </a:r>
            <a:r>
              <a:rPr lang="zh-CN" dirty="0"/>
              <a:t>专属教材</a:t>
            </a:r>
            <a:endParaRPr lang="zh-CN" dirty="0"/>
          </a:p>
        </p:txBody>
      </p:sp>
      <p:sp>
        <p:nvSpPr>
          <p:cNvPr id="9" name="文本框 8"/>
          <p:cNvSpPr txBox="1"/>
          <p:nvPr/>
        </p:nvSpPr>
        <p:spPr>
          <a:xfrm>
            <a:off x="2114694" y="2279763"/>
            <a:ext cx="14803755" cy="1050925"/>
          </a:xfrm>
          <a:prstGeom prst="rect">
            <a:avLst/>
          </a:prstGeom>
          <a:noFill/>
        </p:spPr>
        <p:txBody>
          <a:bodyPr wrap="square" rtlCol="0">
            <a:spAutoFit/>
          </a:bodyPr>
          <a:p>
            <a:pPr lvl="0">
              <a:lnSpc>
                <a:spcPct val="150000"/>
              </a:lnSpc>
            </a:pPr>
            <a:r>
              <a:rPr lang="zh-CN" sz="4155" b="1" dirty="0">
                <a:solidFill>
                  <a:schemeClr val="tx1">
                    <a:lumMod val="85000"/>
                    <a:lumOff val="15000"/>
                  </a:schemeClr>
                </a:solidFill>
                <a:latin typeface="造字工房悦黑体验版常规体" pitchFamily="50" charset="-122"/>
                <a:ea typeface="造字工房悦黑体验版常规体" pitchFamily="50" charset="-122"/>
              </a:rPr>
              <a:t>福利第二重</a:t>
            </a:r>
            <a:endParaRPr lang="zh-CN" sz="4155" b="1" dirty="0">
              <a:solidFill>
                <a:schemeClr val="tx1">
                  <a:lumMod val="85000"/>
                  <a:lumOff val="15000"/>
                </a:schemeClr>
              </a:solidFill>
              <a:latin typeface="造字工房悦黑体验版常规体" pitchFamily="50" charset="-122"/>
              <a:ea typeface="造字工房悦黑体验版常规体" pitchFamily="50" charset="-122"/>
            </a:endParaRPr>
          </a:p>
        </p:txBody>
      </p:sp>
      <p:sp>
        <p:nvSpPr>
          <p:cNvPr id="10" name="矩形 9"/>
          <p:cNvSpPr/>
          <p:nvPr/>
        </p:nvSpPr>
        <p:spPr>
          <a:xfrm>
            <a:off x="1439694" y="2629392"/>
            <a:ext cx="450000" cy="41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3200">
              <a:solidFill>
                <a:schemeClr val="tx1"/>
              </a:solidFill>
              <a:latin typeface="思源黑体 CN Normal" panose="020B0400000000000000" pitchFamily="34" charset="-122"/>
              <a:ea typeface="思源黑体 CN Normal" panose="020B0400000000000000" pitchFamily="34" charset="-122"/>
            </a:endParaRPr>
          </a:p>
        </p:txBody>
      </p:sp>
      <p:sp>
        <p:nvSpPr>
          <p:cNvPr id="8" name="文本框 7"/>
          <p:cNvSpPr txBox="1"/>
          <p:nvPr/>
        </p:nvSpPr>
        <p:spPr>
          <a:xfrm>
            <a:off x="14536797" y="8726349"/>
            <a:ext cx="8719913" cy="1419860"/>
          </a:xfrm>
          <a:prstGeom prst="rect">
            <a:avLst/>
          </a:prstGeom>
          <a:noFill/>
        </p:spPr>
        <p:txBody>
          <a:bodyPr wrap="square" rtlCol="0">
            <a:spAutoFit/>
          </a:bodyPr>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扫一扫 添加网易助教老师</a:t>
            </a:r>
            <a:endPar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领取大额限时优惠</a:t>
            </a:r>
            <a:endPar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p:txBody>
      </p:sp>
      <p:pic>
        <p:nvPicPr>
          <p:cNvPr id="11" name="图片 10" descr="小琳头像"/>
          <p:cNvPicPr>
            <a:picLocks noChangeAspect="1"/>
          </p:cNvPicPr>
          <p:nvPr/>
        </p:nvPicPr>
        <p:blipFill>
          <a:blip r:embed="rId1"/>
          <a:stretch>
            <a:fillRect/>
          </a:stretch>
        </p:blipFill>
        <p:spPr>
          <a:xfrm>
            <a:off x="16366490" y="3330575"/>
            <a:ext cx="5061585" cy="5061585"/>
          </a:xfrm>
          <a:prstGeom prst="rect">
            <a:avLst/>
          </a:prstGeom>
        </p:spPr>
      </p:pic>
      <p:pic>
        <p:nvPicPr>
          <p:cNvPr id="12" name="图片 11" descr="E:\项目A组\【A组】微信二维码+微信号\NEsever03.jpgNEsever03"/>
          <p:cNvPicPr>
            <a:picLocks noChangeAspect="1"/>
          </p:cNvPicPr>
          <p:nvPr/>
        </p:nvPicPr>
        <p:blipFill>
          <a:blip r:embed="rId2"/>
          <a:srcRect/>
          <a:stretch>
            <a:fillRect/>
          </a:stretch>
        </p:blipFill>
        <p:spPr>
          <a:xfrm>
            <a:off x="16366808" y="3330575"/>
            <a:ext cx="5061585" cy="5062220"/>
          </a:xfrm>
          <a:prstGeom prst="rect">
            <a:avLst/>
          </a:prstGeom>
        </p:spPr>
      </p:pic>
      <p:pic>
        <p:nvPicPr>
          <p:cNvPr id="43012" name="图片 5"/>
          <p:cNvPicPr>
            <a:picLocks noChangeAspect="1"/>
          </p:cNvPicPr>
          <p:nvPr/>
        </p:nvPicPr>
        <p:blipFill>
          <a:blip r:embed="rId3"/>
          <a:stretch>
            <a:fillRect/>
          </a:stretch>
        </p:blipFill>
        <p:spPr>
          <a:xfrm>
            <a:off x="1439545" y="4129405"/>
            <a:ext cx="5211763" cy="7267575"/>
          </a:xfrm>
          <a:prstGeom prst="rect">
            <a:avLst/>
          </a:prstGeom>
          <a:noFill/>
          <a:ln w="9525">
            <a:noFill/>
          </a:ln>
        </p:spPr>
      </p:pic>
      <p:sp>
        <p:nvSpPr>
          <p:cNvPr id="3" name="文本框 2"/>
          <p:cNvSpPr txBox="1"/>
          <p:nvPr/>
        </p:nvSpPr>
        <p:spPr>
          <a:xfrm>
            <a:off x="7369175" y="4393565"/>
            <a:ext cx="7802880" cy="6739255"/>
          </a:xfrm>
          <a:prstGeom prst="rect">
            <a:avLst/>
          </a:prstGeom>
          <a:noFill/>
        </p:spPr>
        <p:txBody>
          <a:bodyPr wrap="square" rtlCol="0">
            <a:spAutoFit/>
          </a:bodyPr>
          <a:p>
            <a:pPr marL="457200" indent="-457200" fontAlgn="auto">
              <a:lnSpc>
                <a:spcPct val="150000"/>
              </a:lnSpc>
              <a:buFont typeface="Arial" panose="020B0604020202020204" pitchFamily="34" charset="0"/>
              <a:buChar char="•"/>
            </a:pP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讲义</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*2</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20204" pitchFamily="34" charset="0"/>
              <a:buChar char="•"/>
            </a:pP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笔记本</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20204" pitchFamily="34" charset="0"/>
              <a:buChar char="•"/>
            </a:pPr>
            <a:r>
              <a:rPr lang="en-US" altLang="zh-CN" sz="3200" noProof="1" dirty="0" err="1">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Sublimetext</a:t>
            </a: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常用快捷键鼠标垫</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20204" pitchFamily="34" charset="0"/>
              <a:buChar char="•"/>
            </a:pP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Python</a:t>
            </a:r>
            <a:r>
              <a:rPr lang="zh-CN" altLang="en-US"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常用函数扑克</a:t>
            </a:r>
            <a:r>
              <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20204" pitchFamily="34" charset="0"/>
              <a:buChar char="•"/>
            </a:pPr>
            <a:endParaRPr lang="en-US" altLang="zh-CN" sz="3200" noProof="1" dirty="0">
              <a:solidFill>
                <a:srgbClr val="00B050"/>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lnSpc>
                <a:spcPct val="150000"/>
              </a:lnSpc>
              <a:buFont typeface="Arial" panose="020B0604020202020204" pitchFamily="34" charset="0"/>
              <a:buChar char="•"/>
            </a:pPr>
            <a:endParaRPr lang="zh-CN" altLang="en-US" sz="32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fontAlgn="auto">
              <a:lnSpc>
                <a:spcPct val="150000"/>
              </a:lnSpc>
            </a:pPr>
            <a:r>
              <a:rPr lang="zh-CN" altLang="en-US"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报名即送</a:t>
            </a:r>
            <a:r>
              <a:rPr lang="en-US" altLang="zh-CN"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108</a:t>
            </a:r>
            <a:r>
              <a:rPr lang="zh-CN" altLang="en-US"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元实物礼包！</a:t>
            </a:r>
            <a:endParaRPr lang="en-US" altLang="zh-CN"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buFont typeface="Arial" panose="020B0604020202020204" pitchFamily="34" charset="0"/>
              <a:buChar char="•"/>
            </a:pPr>
            <a:endParaRPr lang="zh-CN" altLang="en-US" sz="32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buFont typeface="Arial" panose="020B0604020202020204" pitchFamily="34" charset="0"/>
            </a:pPr>
            <a:r>
              <a:rPr lang="zh-CN" altLang="en-US"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课程涨价还剩</a:t>
            </a:r>
            <a:r>
              <a:rPr lang="en-US" altLang="zh-CN"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3</a:t>
            </a:r>
            <a:r>
              <a:rPr lang="zh-CN" altLang="en-US" sz="32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小时！</a:t>
            </a:r>
            <a:endParaRPr lang="en-US" altLang="zh-CN" sz="32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457200" indent="-457200" fontAlgn="auto">
              <a:buFont typeface="Arial" panose="020B0604020202020204" pitchFamily="34" charset="0"/>
              <a:buChar char="•"/>
            </a:pPr>
            <a:endParaRPr lang="en-US" altLang="zh-CN" sz="3200"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2" name="图片 1" descr="/Users/zhuli/Desktop/桌面/暂存/WechatIMG861.jpegWechatIMG861"/>
          <p:cNvPicPr>
            <a:picLocks noChangeAspect="1"/>
          </p:cNvPicPr>
          <p:nvPr>
            <p:custDataLst>
              <p:tags r:id="rId4"/>
            </p:custDataLst>
          </p:nvPr>
        </p:nvPicPr>
        <p:blipFill>
          <a:blip r:embed="rId5"/>
          <a:srcRect/>
          <a:stretch>
            <a:fillRect/>
          </a:stretch>
        </p:blipFill>
        <p:spPr>
          <a:xfrm>
            <a:off x="16367125" y="2882265"/>
            <a:ext cx="5510530" cy="5510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19543" y="2185166"/>
            <a:ext cx="17806327" cy="9555480"/>
          </a:xfrm>
          <a:prstGeom prst="rect">
            <a:avLst/>
          </a:prstGeom>
          <a:noFill/>
        </p:spPr>
        <p:txBody>
          <a:bodyPr wrap="square" rtlCol="0">
            <a:spAutoFit/>
          </a:bodyPr>
          <a:lstStyle/>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【学完水平】可胜任专业数据分析师岗位</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【课程时长】学习3个月，一年有效，缓存到APP可永久观看</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【报名支持】可用花呗或信用卡，最高支持12期分期</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【服务支持】专属学员群，班主任+助教+讲师 24小时实时答疑</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rPr>
              <a:t>【就业支持】提供简历修改、就业咨询，优秀学员网易内推服务</a:t>
            </a:r>
            <a:endParaRPr lang="zh-CN" altLang="en-US" sz="2800" b="1" dirty="0">
              <a:solidFill>
                <a:srgbClr val="1577BA"/>
              </a:solidFill>
              <a:latin typeface="思源黑体 CN Normal" panose="020B0400000000000000" pitchFamily="34" charset="-122"/>
              <a:ea typeface="思源黑体 CN Normal" panose="020B0400000000000000" pitchFamily="34" charset="-122"/>
              <a:sym typeface="+mn-ea"/>
            </a:endParaRPr>
          </a:p>
          <a:p>
            <a:pPr algn="l">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课程原价￥</a:t>
            </a:r>
            <a:r>
              <a:rPr lang="en-US" altLang="zh-CN"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7800</a:t>
            </a:r>
            <a:r>
              <a:rPr lang="zh-CN" altLang="en-US" sz="4500" strike="sngStrike" dirty="0">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，特惠价</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sym typeface="+mn-ea"/>
              </a:rPr>
              <a:t>4500</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课程涨价还剩</a:t>
            </a:r>
            <a:r>
              <a:rPr lang="en-US" altLang="zh-CN"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4500" b="1" i="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小时</a:t>
            </a:r>
            <a:r>
              <a:rPr lang="zh-CN" altLang="en-US" sz="4500" b="1" i="1" u="sng"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今晚，放出</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张面值</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00元</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的抵扣券</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最终实付价￥</a:t>
            </a:r>
            <a:r>
              <a:rPr lang="en-US" altLang="zh-CN"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4300</a:t>
            </a:r>
            <a:r>
              <a:rPr lang="zh-CN" altLang="en-US" sz="45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思源黑体 CN Normal" panose="020B0400000000000000" pitchFamily="34" charset="-122"/>
                <a:ea typeface="思源黑体 CN Normal" panose="020B0400000000000000" pitchFamily="34" charset="-122"/>
                <a:sym typeface="+mn-ea"/>
              </a:rPr>
              <a:t>数量</a:t>
            </a: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rPr>
              <a:t>有限，先到先得！</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4500" dirty="0">
                <a:latin typeface="微软雅黑" panose="020B0503020204020204" pitchFamily="34" charset="-122"/>
                <a:ea typeface="微软雅黑" panose="020B0503020204020204" pitchFamily="34" charset="-122"/>
                <a:cs typeface="微软雅黑" panose="020B0503020204020204" pitchFamily="34" charset="-122"/>
              </a:rPr>
              <a:t>使用截止时间：今天 </a:t>
            </a:r>
            <a:r>
              <a:rPr lang="en-US" altLang="zh-CN" sz="4500" dirty="0">
                <a:latin typeface="微软雅黑" panose="020B0503020204020204" pitchFamily="34" charset="-122"/>
                <a:ea typeface="微软雅黑" panose="020B0503020204020204" pitchFamily="34" charset="-122"/>
                <a:cs typeface="微软雅黑" panose="020B0503020204020204" pitchFamily="34" charset="-122"/>
              </a:rPr>
              <a:t>23:59</a:t>
            </a:r>
            <a:endParaRPr lang="zh-CN" altLang="en-US" sz="45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小琳头像"/>
          <p:cNvPicPr>
            <a:picLocks noChangeAspect="1"/>
          </p:cNvPicPr>
          <p:nvPr/>
        </p:nvPicPr>
        <p:blipFill>
          <a:blip r:embed="rId1"/>
          <a:stretch>
            <a:fillRect/>
          </a:stretch>
        </p:blipFill>
        <p:spPr>
          <a:xfrm>
            <a:off x="15196628" y="3392722"/>
            <a:ext cx="5653050" cy="565305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3663194" y="9257801"/>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2"/>
          <a:srcRect/>
          <a:stretch>
            <a:fillRect/>
          </a:stretch>
        </p:blipFill>
        <p:spPr>
          <a:xfrm>
            <a:off x="15197138" y="3392805"/>
            <a:ext cx="5652770" cy="5653405"/>
          </a:xfrm>
          <a:prstGeom prst="rect">
            <a:avLst/>
          </a:prstGeom>
        </p:spPr>
      </p:pic>
      <p:pic>
        <p:nvPicPr>
          <p:cNvPr id="4" name="图片 3" descr="/Users/zhuli/Desktop/桌面/暂存/WechatIMG861.jpegWechatIMG861"/>
          <p:cNvPicPr>
            <a:picLocks noChangeAspect="1"/>
          </p:cNvPicPr>
          <p:nvPr>
            <p:custDataLst>
              <p:tags r:id="rId3"/>
            </p:custDataLst>
          </p:nvPr>
        </p:nvPicPr>
        <p:blipFill>
          <a:blip r:embed="rId4"/>
          <a:srcRect/>
          <a:stretch>
            <a:fillRect/>
          </a:stretch>
        </p:blipFill>
        <p:spPr>
          <a:xfrm>
            <a:off x="15196820" y="3150235"/>
            <a:ext cx="6138545" cy="613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5834" y="9730876"/>
            <a:ext cx="8719913" cy="1906905"/>
          </a:xfrm>
          <a:prstGeom prst="rect">
            <a:avLst/>
          </a:prstGeom>
          <a:noFill/>
        </p:spPr>
        <p:txBody>
          <a:bodyPr wrap="square" rtlCol="0">
            <a:spAutoFit/>
          </a:bodyPr>
          <a:lstStyle/>
          <a:p>
            <a:pPr algn="ctr">
              <a:lnSpc>
                <a:spcPct val="120000"/>
              </a:lnSpc>
            </a:pPr>
            <a:r>
              <a:rPr lang="zh-CN" altLang="en-US" sz="3780" b="1" dirty="0">
                <a:solidFill>
                  <a:srgbClr val="1475B2"/>
                </a:solidFill>
                <a:latin typeface="思源黑体 CN Normal" panose="020B0400000000000000" pitchFamily="34" charset="-122"/>
                <a:ea typeface="思源黑体 CN Normal" panose="020B0400000000000000" pitchFamily="34" charset="-122"/>
                <a:sym typeface="+mn-ea"/>
              </a:rPr>
              <a:t>这个码你得扫</a:t>
            </a:r>
            <a:endParaRPr lang="en-US" altLang="zh-CN" sz="3780"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扫一扫 添加网易助教老师</a:t>
            </a:r>
            <a:endParaRPr lang="en-US" altLang="zh-CN" sz="3025" b="1" dirty="0">
              <a:solidFill>
                <a:srgbClr val="1475B2"/>
              </a:solidFill>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rPr>
              <a:t>领取大额限时优惠</a:t>
            </a:r>
            <a:endParaRPr lang="zh-CN" altLang="en-US" sz="3025" b="1" dirty="0">
              <a:solidFill>
                <a:srgbClr val="1475B2"/>
              </a:solidFill>
              <a:latin typeface="思源黑体 CN Normal" panose="020B0400000000000000" pitchFamily="34" charset="-122"/>
              <a:ea typeface="思源黑体 CN Normal" panose="020B0400000000000000" pitchFamily="34" charset="-122"/>
              <a:sym typeface="+mn-ea"/>
            </a:endParaRPr>
          </a:p>
        </p:txBody>
      </p:sp>
      <p:sp>
        <p:nvSpPr>
          <p:cNvPr id="2" name="标题 1"/>
          <p:cNvSpPr>
            <a:spLocks noGrp="1"/>
          </p:cNvSpPr>
          <p:nvPr>
            <p:ph type="title"/>
          </p:nvPr>
        </p:nvSpPr>
        <p:spPr/>
        <p:txBody>
          <a:bodyPr/>
          <a:lstStyle/>
          <a:p>
            <a:r>
              <a:rPr lang="en-US" altLang="zh-CN" b="1" dirty="0"/>
              <a:t> </a:t>
            </a:r>
            <a:r>
              <a:rPr lang="zh-CN" altLang="en-US" b="1" dirty="0"/>
              <a:t>最新优惠动态</a:t>
            </a:r>
            <a:endParaRPr lang="zh-CN" altLang="en-US" b="1" dirty="0"/>
          </a:p>
        </p:txBody>
      </p:sp>
      <p:pic>
        <p:nvPicPr>
          <p:cNvPr id="3" name="图片 2" descr="E:\项目A组\【A组】微信二维码+微信号\NEsever03.jpgNEsever03"/>
          <p:cNvPicPr>
            <a:picLocks noChangeAspect="1"/>
          </p:cNvPicPr>
          <p:nvPr/>
        </p:nvPicPr>
        <p:blipFill>
          <a:blip r:embed="rId1"/>
          <a:srcRect/>
          <a:stretch>
            <a:fillRect/>
          </a:stretch>
        </p:blipFill>
        <p:spPr>
          <a:xfrm>
            <a:off x="2916555" y="5851525"/>
            <a:ext cx="3878580" cy="3879215"/>
          </a:xfrm>
          <a:prstGeom prst="rect">
            <a:avLst/>
          </a:prstGeom>
        </p:spPr>
      </p:pic>
      <p:sp>
        <p:nvSpPr>
          <p:cNvPr id="4" name="文本框 3"/>
          <p:cNvSpPr txBox="1"/>
          <p:nvPr/>
        </p:nvSpPr>
        <p:spPr>
          <a:xfrm>
            <a:off x="1412875" y="1751330"/>
            <a:ext cx="8211820" cy="4523105"/>
          </a:xfrm>
          <a:prstGeom prst="rect">
            <a:avLst/>
          </a:prstGeom>
          <a:noFill/>
        </p:spPr>
        <p:txBody>
          <a:bodyPr wrap="square" rtlCol="0">
            <a:spAutoFit/>
          </a:bodyPr>
          <a:p>
            <a:pPr fontAlgn="auto"/>
            <a:endParaRPr lang="en-US" altLang="zh-CN" sz="4800" b="1" noProof="1" dirty="0">
              <a:solidFill>
                <a:schemeClr val="accent4"/>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支持</a:t>
            </a:r>
            <a:r>
              <a:rPr lang="zh-CN" altLang="en-US" sz="4800" b="1" u="sng"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rPr>
              <a:t>分期</a:t>
            </a:r>
            <a:endParaRPr lang="zh-CN" altLang="en-US" sz="4800" b="1" noProof="1"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3</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a:t>
            </a:r>
            <a:r>
              <a:rPr 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6</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   最高</a:t>
            </a:r>
            <a:r>
              <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12</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期</a:t>
            </a:r>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还有</a:t>
            </a:r>
            <a:r>
              <a:rPr lang="en-US" altLang="zh-CN"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5</a:t>
            </a:r>
            <a:r>
              <a:rPr lang="zh-CN" altLang="en-US" sz="4800" b="1" noProof="1" dirty="0">
                <a:solidFill>
                  <a:srgbClr val="FF0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张免息券</a:t>
            </a:r>
            <a:r>
              <a:rPr lang="zh-CN" altLang="en-US"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名额等你领！</a:t>
            </a:r>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fontAlgn="auto"/>
            <a:endParaRPr lang="en-US" altLang="zh-CN" sz="4800" b="1" noProof="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5" name="图片 4"/>
          <p:cNvPicPr>
            <a:picLocks noChangeAspect="1"/>
          </p:cNvPicPr>
          <p:nvPr/>
        </p:nvPicPr>
        <p:blipFill>
          <a:blip r:embed="rId2"/>
          <a:srcRect l="1660" r="952" b="44675"/>
          <a:stretch>
            <a:fillRect/>
          </a:stretch>
        </p:blipFill>
        <p:spPr>
          <a:xfrm>
            <a:off x="9624695" y="3748405"/>
            <a:ext cx="11883390" cy="5462905"/>
          </a:xfrm>
          <a:prstGeom prst="rect">
            <a:avLst/>
          </a:prstGeom>
        </p:spPr>
      </p:pic>
      <p:pic>
        <p:nvPicPr>
          <p:cNvPr id="6" name="图片 5" descr="/Users/zhuli/Desktop/桌面/暂存/WechatIMG861.jpegWechatIMG861"/>
          <p:cNvPicPr>
            <a:picLocks noChangeAspect="1"/>
          </p:cNvPicPr>
          <p:nvPr>
            <p:custDataLst>
              <p:tags r:id="rId3"/>
            </p:custDataLst>
          </p:nvPr>
        </p:nvPicPr>
        <p:blipFill>
          <a:blip r:embed="rId4"/>
          <a:srcRect/>
          <a:stretch>
            <a:fillRect/>
          </a:stretch>
        </p:blipFill>
        <p:spPr>
          <a:xfrm>
            <a:off x="2713355" y="5648960"/>
            <a:ext cx="4284345" cy="4284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过程 8"/>
          <p:cNvSpPr/>
          <p:nvPr/>
        </p:nvSpPr>
        <p:spPr>
          <a:xfrm>
            <a:off x="-846" y="5285768"/>
            <a:ext cx="23039469" cy="7694833"/>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pic>
        <p:nvPicPr>
          <p:cNvPr id="12" name="图片 11"/>
          <p:cNvPicPr>
            <a:picLocks noChangeAspect="1"/>
          </p:cNvPicPr>
          <p:nvPr/>
        </p:nvPicPr>
        <p:blipFill rotWithShape="1">
          <a:blip r:embed="rId1"/>
          <a:srcRect l="2676" t="13262" r="34397" b="22052"/>
          <a:stretch>
            <a:fillRect/>
          </a:stretch>
        </p:blipFill>
        <p:spPr>
          <a:xfrm>
            <a:off x="-9499" y="1057751"/>
            <a:ext cx="23039471" cy="11922850"/>
          </a:xfrm>
          <a:prstGeom prst="rect">
            <a:avLst/>
          </a:prstGeom>
        </p:spPr>
      </p:pic>
      <p:sp>
        <p:nvSpPr>
          <p:cNvPr id="5" name="流程图: 过程 4"/>
          <p:cNvSpPr/>
          <p:nvPr/>
        </p:nvSpPr>
        <p:spPr>
          <a:xfrm>
            <a:off x="1" y="81325"/>
            <a:ext cx="23039469" cy="7694833"/>
          </a:xfrm>
          <a:prstGeom prst="flowChartProcess">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35"/>
          </a:p>
        </p:txBody>
      </p:sp>
      <p:sp>
        <p:nvSpPr>
          <p:cNvPr id="11" name="矩形 10"/>
          <p:cNvSpPr/>
          <p:nvPr/>
        </p:nvSpPr>
        <p:spPr>
          <a:xfrm>
            <a:off x="0" y="7860143"/>
            <a:ext cx="23038623" cy="179996"/>
          </a:xfrm>
          <a:prstGeom prst="rect">
            <a:avLst/>
          </a:prstGeom>
          <a:solidFill>
            <a:srgbClr val="147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p>
        </p:txBody>
      </p:sp>
      <p:cxnSp>
        <p:nvCxnSpPr>
          <p:cNvPr id="15" name="直线连接符 14"/>
          <p:cNvCxnSpPr/>
          <p:nvPr/>
        </p:nvCxnSpPr>
        <p:spPr>
          <a:xfrm>
            <a:off x="0" y="8160136"/>
            <a:ext cx="2303938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idx="4294967295"/>
          </p:nvPr>
        </p:nvSpPr>
        <p:spPr>
          <a:xfrm>
            <a:off x="5894388" y="4095175"/>
            <a:ext cx="11250613" cy="2754313"/>
          </a:xfrm>
        </p:spPr>
        <p:txBody>
          <a:bodyPr>
            <a:noAutofit/>
          </a:bodyPr>
          <a:lstStyle/>
          <a:p>
            <a:pPr algn="ctr"/>
            <a:r>
              <a:rPr lang="zh-CN" altLang="en-US" sz="14000" b="1" dirty="0">
                <a:solidFill>
                  <a:schemeClr val="bg1"/>
                </a:solidFill>
                <a:latin typeface="思源黑体 CN Normal" panose="020B0400000000000000" pitchFamily="34" charset="-122"/>
                <a:ea typeface="思源黑体 CN Normal" panose="020B0400000000000000" pitchFamily="34" charset="-122"/>
                <a:cs typeface="Times New Roman" panose="02020603050405020304" pitchFamily="18" charset="0"/>
              </a:rPr>
              <a:t>谢谢观看</a:t>
            </a:r>
            <a:endParaRPr lang="zh-CN" altLang="en-US" sz="14000" b="1" dirty="0">
              <a:solidFill>
                <a:schemeClr val="bg1"/>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9474894" y="12060175"/>
            <a:ext cx="4089600" cy="36000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9908" y="519000"/>
            <a:ext cx="21599654" cy="1100967"/>
          </a:xfrm>
        </p:spPr>
        <p:txBody>
          <a:bodyPr/>
          <a:lstStyle/>
          <a:p>
            <a:r>
              <a:rPr lang="zh-CN" dirty="0">
                <a:latin typeface="思源黑体 CN Bold" panose="020B0800000000000000" charset="-122"/>
                <a:ea typeface="思源黑体 CN Bold" panose="020B0800000000000000" charset="-122"/>
                <a:cs typeface="+mn-ea"/>
                <a:sym typeface="+mn-lt"/>
              </a:rPr>
              <a:t>资料获取通道</a:t>
            </a:r>
            <a:endParaRPr lang="zh-CN" dirty="0">
              <a:latin typeface="思源黑体 CN Bold" panose="020B0800000000000000" charset="-122"/>
              <a:ea typeface="思源黑体 CN Bold" panose="020B0800000000000000" charset="-122"/>
              <a:cs typeface="+mn-ea"/>
              <a:sym typeface="+mn-lt"/>
            </a:endParaRPr>
          </a:p>
        </p:txBody>
      </p:sp>
      <p:sp>
        <p:nvSpPr>
          <p:cNvPr id="7" name="文本框 6"/>
          <p:cNvSpPr txBox="1"/>
          <p:nvPr/>
        </p:nvSpPr>
        <p:spPr>
          <a:xfrm>
            <a:off x="7433052" y="8556169"/>
            <a:ext cx="8719913" cy="1419860"/>
          </a:xfrm>
          <a:prstGeom prst="rect">
            <a:avLst/>
          </a:prstGeom>
          <a:noFill/>
        </p:spPr>
        <p:txBody>
          <a:bodyPr wrap="square" rtlCol="0">
            <a:spAutoFit/>
          </a:bodyPr>
          <a:lstStyle/>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扫一扫 添加网易助教老师</a:t>
            </a:r>
            <a:endPar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a:p>
            <a:pPr algn="ctr">
              <a:lnSpc>
                <a:spcPct val="120000"/>
              </a:lnSpc>
            </a:pP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领取大额优惠</a:t>
            </a:r>
            <a:r>
              <a:rPr lang="en-US" altLang="zh-CN"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a:t>
            </a:r>
            <a:r>
              <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rPr>
              <a:t>学习资料</a:t>
            </a:r>
            <a:endParaRPr lang="zh-CN" altLang="en-US" sz="3600" b="1" dirty="0">
              <a:solidFill>
                <a:srgbClr val="1475B2"/>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lt"/>
            </a:endParaRPr>
          </a:p>
        </p:txBody>
      </p:sp>
      <p:pic>
        <p:nvPicPr>
          <p:cNvPr id="2" name="图片 1" descr="小琳头像"/>
          <p:cNvPicPr>
            <a:picLocks noChangeAspect="1"/>
          </p:cNvPicPr>
          <p:nvPr>
            <p:custDataLst>
              <p:tags r:id="rId1"/>
            </p:custDataLst>
          </p:nvPr>
        </p:nvPicPr>
        <p:blipFill>
          <a:blip r:embed="rId2"/>
          <a:stretch>
            <a:fillRect/>
          </a:stretch>
        </p:blipFill>
        <p:spPr>
          <a:xfrm>
            <a:off x="9262745" y="3160395"/>
            <a:ext cx="5061585" cy="5061585"/>
          </a:xfrm>
          <a:prstGeom prst="rect">
            <a:avLst/>
          </a:prstGeom>
        </p:spPr>
      </p:pic>
      <p:pic>
        <p:nvPicPr>
          <p:cNvPr id="3" name="图片 2" descr="E:\项目A组\【A组】微信二维码+微信号\NEsever03.jpgNEsever03"/>
          <p:cNvPicPr>
            <a:picLocks noChangeAspect="1"/>
          </p:cNvPicPr>
          <p:nvPr>
            <p:custDataLst>
              <p:tags r:id="rId3"/>
            </p:custDataLst>
          </p:nvPr>
        </p:nvPicPr>
        <p:blipFill>
          <a:blip r:embed="rId4"/>
          <a:srcRect/>
          <a:stretch>
            <a:fillRect/>
          </a:stretch>
        </p:blipFill>
        <p:spPr>
          <a:xfrm>
            <a:off x="9262428" y="3159760"/>
            <a:ext cx="5061585" cy="5062220"/>
          </a:xfrm>
          <a:prstGeom prst="rect">
            <a:avLst/>
          </a:prstGeom>
        </p:spPr>
      </p:pic>
      <p:pic>
        <p:nvPicPr>
          <p:cNvPr id="5" name="图片 4" descr="/Users/zhuli/Desktop/桌面/暂存/WechatIMG861.jpegWechatIMG861"/>
          <p:cNvPicPr>
            <a:picLocks noChangeAspect="1"/>
          </p:cNvPicPr>
          <p:nvPr>
            <p:custDataLst>
              <p:tags r:id="rId5"/>
            </p:custDataLst>
          </p:nvPr>
        </p:nvPicPr>
        <p:blipFill>
          <a:blip r:embed="rId6"/>
          <a:srcRect/>
          <a:stretch>
            <a:fillRect/>
          </a:stretch>
        </p:blipFill>
        <p:spPr>
          <a:xfrm>
            <a:off x="9263063" y="3160713"/>
            <a:ext cx="5061585" cy="5061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nvSpPr>
        <p:spPr>
          <a:xfrm>
            <a:off x="1578748" y="402534"/>
            <a:ext cx="21599655" cy="1100941"/>
          </a:xfrm>
          <a:prstGeom prst="rect">
            <a:avLst/>
          </a:prstGeom>
        </p:spPr>
        <p:txBody>
          <a:bodyPr vert="horz" lIns="121917" tIns="60959" rIns="121917" bIns="60959" rtlCol="0" anchor="ctr">
            <a:noAutofit/>
          </a:bodyPr>
          <a:lstStyle>
            <a:lvl1pPr algn="l" defTabSz="1727835" rtl="0" eaLnBrk="1" latinLnBrk="0" hangingPunct="1">
              <a:spcBef>
                <a:spcPct val="0"/>
              </a:spcBef>
              <a:buNone/>
              <a:defRPr sz="6045" kern="1200">
                <a:solidFill>
                  <a:schemeClr val="accent6">
                    <a:lumMod val="50000"/>
                  </a:schemeClr>
                </a:solidFill>
                <a:latin typeface="微软雅黑" panose="020B0503020204020204" pitchFamily="34" charset="-122"/>
                <a:ea typeface="微软雅黑" panose="020B0503020204020204" pitchFamily="34" charset="-122"/>
                <a:cs typeface="+mj-cs"/>
              </a:defRPr>
            </a:lvl1pPr>
          </a:lstStyle>
          <a:p>
            <a:r>
              <a:rPr lang="zh-CN" altLang="en-US" sz="5335" b="1">
                <a:solidFill>
                  <a:schemeClr val="bg1"/>
                </a:solidFill>
                <a:latin typeface="思源黑体 CN Bold" panose="020B0800000000000000" charset="-122"/>
                <a:ea typeface="思源黑体 CN Bold" panose="020B0800000000000000" charset="-122"/>
              </a:rPr>
              <a:t>课程小结</a:t>
            </a:r>
            <a:endParaRPr lang="zh-CN" altLang="en-US" sz="5335" b="1">
              <a:solidFill>
                <a:schemeClr val="bg1"/>
              </a:solidFill>
              <a:latin typeface="思源黑体 CN Bold" panose="020B0800000000000000" charset="-122"/>
              <a:ea typeface="思源黑体 CN Bold" panose="020B0800000000000000" charset="-122"/>
            </a:endParaRPr>
          </a:p>
        </p:txBody>
      </p:sp>
      <p:sp>
        <p:nvSpPr>
          <p:cNvPr id="2" name="标题 1"/>
          <p:cNvSpPr>
            <a:spLocks noGrp="1"/>
          </p:cNvSpPr>
          <p:nvPr>
            <p:ph type="title"/>
          </p:nvPr>
        </p:nvSpPr>
        <p:spPr/>
        <p:txBody>
          <a:bodyPr/>
          <a:lstStyle/>
          <a:p>
            <a:r>
              <a:rPr lang="zh-CN" altLang="zh-CN" dirty="0">
                <a:latin typeface="思源黑体 CN Bold" panose="020B0800000000000000" charset="-122"/>
                <a:ea typeface="思源黑体 CN Bold" panose="020B0800000000000000" charset="-122"/>
                <a:cs typeface="+mn-ea"/>
                <a:sym typeface="+mn-lt"/>
              </a:rPr>
              <a:t>资料获</a:t>
            </a:r>
            <a:r>
              <a:rPr lang="zh-CN" altLang="zh-CN" dirty="0">
                <a:solidFill>
                  <a:srgbClr val="1475B2"/>
                </a:solidFill>
                <a:latin typeface="思源黑体 CN Bold" panose="020B0800000000000000" charset="-122"/>
                <a:ea typeface="思源黑体 CN Bold" panose="020B0800000000000000" charset="-122"/>
                <a:cs typeface="+mn-ea"/>
                <a:sym typeface="+mn-lt"/>
              </a:rPr>
              <a:t>取通</a:t>
            </a:r>
            <a:r>
              <a:rPr lang="zh-CN" altLang="zh-CN" dirty="0">
                <a:latin typeface="思源黑体 CN Bold" panose="020B0800000000000000" charset="-122"/>
                <a:ea typeface="思源黑体 CN Bold" panose="020B0800000000000000" charset="-122"/>
                <a:cs typeface="+mn-ea"/>
                <a:sym typeface="+mn-lt"/>
              </a:rPr>
              <a:t>道</a:t>
            </a:r>
            <a:endParaRPr lang="zh-CN" altLang="en-US" dirty="0"/>
          </a:p>
        </p:txBody>
      </p:sp>
      <p:grpSp>
        <p:nvGrpSpPr>
          <p:cNvPr id="3" name="组合 2"/>
          <p:cNvGrpSpPr/>
          <p:nvPr/>
        </p:nvGrpSpPr>
        <p:grpSpPr>
          <a:xfrm>
            <a:off x="1797626" y="2310335"/>
            <a:ext cx="18902067" cy="8647793"/>
            <a:chOff x="1797627" y="1783674"/>
            <a:chExt cx="8575038" cy="3923124"/>
          </a:xfrm>
        </p:grpSpPr>
        <p:sp>
          <p:nvSpPr>
            <p:cNvPr id="6" name="文本框 5"/>
            <p:cNvSpPr txBox="1"/>
            <p:nvPr/>
          </p:nvSpPr>
          <p:spPr>
            <a:xfrm>
              <a:off x="5269974" y="1783674"/>
              <a:ext cx="1480022" cy="460762"/>
            </a:xfrm>
            <a:prstGeom prst="rect">
              <a:avLst/>
            </a:prstGeom>
            <a:noFill/>
          </p:spPr>
          <p:txBody>
            <a:bodyPr wrap="none" rtlCol="0">
              <a:spAutoFit/>
            </a:bodyPr>
            <a:lstStyle/>
            <a:p>
              <a:pPr algn="ctr"/>
              <a:r>
                <a:rPr lang="zh-CN" altLang="en-US" sz="6000" dirty="0">
                  <a:solidFill>
                    <a:schemeClr val="tx2">
                      <a:lumMod val="75000"/>
                    </a:schemeClr>
                  </a:solidFill>
                  <a:latin typeface="造字工房悦黑体验版常规体" pitchFamily="50" charset="-122"/>
                  <a:ea typeface="造字工房悦黑体验版常规体" pitchFamily="50" charset="-122"/>
                </a:rPr>
                <a:t>环境搭建</a:t>
              </a:r>
              <a:endParaRPr lang="zh-CN" altLang="en-US" sz="6000" b="1" dirty="0">
                <a:solidFill>
                  <a:schemeClr val="tx2">
                    <a:lumMod val="75000"/>
                  </a:schemeClr>
                </a:solidFill>
                <a:latin typeface="造字工房悦黑体验版常规体" pitchFamily="50" charset="-122"/>
                <a:ea typeface="造字工房悦黑体验版常规体" pitchFamily="50" charset="-122"/>
              </a:endParaRPr>
            </a:p>
          </p:txBody>
        </p:sp>
        <p:sp>
          <p:nvSpPr>
            <p:cNvPr id="7" name="文本框 6"/>
            <p:cNvSpPr txBox="1"/>
            <p:nvPr/>
          </p:nvSpPr>
          <p:spPr>
            <a:xfrm>
              <a:off x="3192547" y="2337078"/>
              <a:ext cx="5785198" cy="1263604"/>
            </a:xfrm>
            <a:prstGeom prst="rect">
              <a:avLst/>
            </a:prstGeom>
            <a:noFill/>
          </p:spPr>
          <p:txBody>
            <a:bodyPr wrap="square" rtlCol="0">
              <a:spAutoFit/>
            </a:bodyPr>
            <a:lstStyle/>
            <a:p>
              <a:pPr>
                <a:lnSpc>
                  <a:spcPct val="150000"/>
                </a:lnSpc>
              </a:pPr>
              <a:r>
                <a:rPr lang="en-US" altLang="zh-CN" sz="4000" b="1" dirty="0">
                  <a:solidFill>
                    <a:srgbClr val="0070C0"/>
                  </a:solidFill>
                  <a:latin typeface="造字工房悦黑体验版常规体" pitchFamily="50" charset="-122"/>
                  <a:ea typeface="造字工房悦黑体验版常规体" pitchFamily="50" charset="-122"/>
                </a:rPr>
                <a:t>Python</a:t>
              </a:r>
              <a:r>
                <a:rPr lang="zh-CN" altLang="en-US" sz="4000" b="1" dirty="0">
                  <a:solidFill>
                    <a:srgbClr val="0070C0"/>
                  </a:solidFill>
                  <a:latin typeface="造字工房悦黑体验版常规体" pitchFamily="50" charset="-122"/>
                  <a:ea typeface="造字工房悦黑体验版常规体" pitchFamily="50" charset="-122"/>
                </a:rPr>
                <a:t>语言安装：</a:t>
              </a:r>
              <a:r>
                <a:rPr lang="zh-CN" altLang="en-US" sz="4000" dirty="0">
                  <a:solidFill>
                    <a:schemeClr val="tx2">
                      <a:lumMod val="75000"/>
                    </a:schemeClr>
                  </a:solidFill>
                  <a:latin typeface="造字工房悦黑体验版常规体" pitchFamily="50" charset="-122"/>
                  <a:ea typeface="造字工房悦黑体验版常规体" pitchFamily="50" charset="-122"/>
                </a:rPr>
                <a:t>官网下载安装包 </a:t>
              </a:r>
              <a:r>
                <a:rPr lang="en-US" altLang="zh-CN" sz="4000" dirty="0">
                  <a:solidFill>
                    <a:schemeClr val="tx2">
                      <a:lumMod val="75000"/>
                    </a:schemeClr>
                  </a:solidFill>
                  <a:latin typeface="造字工房悦黑体验版常规体" pitchFamily="50" charset="-122"/>
                  <a:ea typeface="造字工房悦黑体验版常规体" pitchFamily="50" charset="-122"/>
                </a:rPr>
                <a:t>– </a:t>
              </a:r>
              <a:r>
                <a:rPr lang="zh-CN" altLang="en-US" sz="4000" dirty="0">
                  <a:solidFill>
                    <a:schemeClr val="tx2">
                      <a:lumMod val="75000"/>
                    </a:schemeClr>
                  </a:solidFill>
                  <a:latin typeface="造字工房悦黑体验版常规体" pitchFamily="50" charset="-122"/>
                  <a:ea typeface="造字工房悦黑体验版常规体" pitchFamily="50" charset="-122"/>
                </a:rPr>
                <a:t>版本</a:t>
              </a:r>
              <a:r>
                <a:rPr lang="en-US" altLang="zh-CN" sz="4000" dirty="0">
                  <a:solidFill>
                    <a:schemeClr val="tx2">
                      <a:lumMod val="75000"/>
                    </a:schemeClr>
                  </a:solidFill>
                  <a:latin typeface="造字工房悦黑体验版常规体" pitchFamily="50" charset="-122"/>
                  <a:ea typeface="造字工房悦黑体验版常规体" pitchFamily="50" charset="-122"/>
                </a:rPr>
                <a:t>3.X</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a:p>
              <a:pPr>
                <a:lnSpc>
                  <a:spcPct val="150000"/>
                </a:lnSpc>
              </a:pPr>
              <a:r>
                <a:rPr lang="zh-CN" altLang="en-US" sz="4000" b="1" dirty="0">
                  <a:solidFill>
                    <a:srgbClr val="0070C0"/>
                  </a:solidFill>
                  <a:latin typeface="造字工房悦黑体验版常规体" pitchFamily="50" charset="-122"/>
                  <a:ea typeface="造字工房悦黑体验版常规体" pitchFamily="50" charset="-122"/>
                </a:rPr>
                <a:t>运行</a:t>
              </a:r>
              <a:r>
                <a:rPr lang="en-US" altLang="zh-CN" sz="4000" b="1" dirty="0">
                  <a:solidFill>
                    <a:srgbClr val="0070C0"/>
                  </a:solidFill>
                  <a:latin typeface="造字工房悦黑体验版常规体" pitchFamily="50" charset="-122"/>
                  <a:ea typeface="造字工房悦黑体验版常规体" pitchFamily="50" charset="-122"/>
                </a:rPr>
                <a:t>Python</a:t>
              </a:r>
              <a:r>
                <a:rPr lang="zh-CN" altLang="en-US" sz="4000" b="1" dirty="0">
                  <a:solidFill>
                    <a:srgbClr val="0070C0"/>
                  </a:solidFill>
                  <a:latin typeface="造字工房悦黑体验版常规体" pitchFamily="50" charset="-122"/>
                  <a:ea typeface="造字工房悦黑体验版常规体" pitchFamily="50" charset="-122"/>
                </a:rPr>
                <a:t>的工具：</a:t>
              </a:r>
              <a:r>
                <a:rPr lang="zh-CN" altLang="en-US" sz="4000" dirty="0">
                  <a:solidFill>
                    <a:schemeClr val="tx2">
                      <a:lumMod val="75000"/>
                    </a:schemeClr>
                  </a:solidFill>
                  <a:latin typeface="造字工房悦黑体验版常规体" pitchFamily="50" charset="-122"/>
                  <a:ea typeface="造字工房悦黑体验版常规体" pitchFamily="50" charset="-122"/>
                </a:rPr>
                <a:t>集成开发环境</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a:p>
              <a:pPr>
                <a:lnSpc>
                  <a:spcPct val="150000"/>
                </a:lnSpc>
              </a:pPr>
              <a:r>
                <a:rPr lang="zh-CN" altLang="en-US" sz="4000" b="1" dirty="0">
                  <a:solidFill>
                    <a:srgbClr val="0070C0"/>
                  </a:solidFill>
                  <a:latin typeface="造字工房悦黑体验版常规体" pitchFamily="50" charset="-122"/>
                  <a:ea typeface="造字工房悦黑体验版常规体" pitchFamily="50" charset="-122"/>
                </a:rPr>
                <a:t>工具包安装：</a:t>
              </a:r>
              <a:r>
                <a:rPr lang="en-US" altLang="zh-CN" sz="4000" dirty="0">
                  <a:solidFill>
                    <a:schemeClr val="tx2">
                      <a:lumMod val="75000"/>
                    </a:schemeClr>
                  </a:solidFill>
                  <a:latin typeface="造字工房悦黑体验版常规体" pitchFamily="50" charset="-122"/>
                  <a:ea typeface="造字工房悦黑体验版常规体" pitchFamily="50" charset="-122"/>
                </a:rPr>
                <a:t>PIP</a:t>
              </a:r>
              <a:r>
                <a:rPr lang="zh-CN" altLang="en-US" sz="4000" dirty="0">
                  <a:solidFill>
                    <a:schemeClr val="tx2">
                      <a:lumMod val="75000"/>
                    </a:schemeClr>
                  </a:solidFill>
                  <a:latin typeface="造字工房悦黑体验版常规体" pitchFamily="50" charset="-122"/>
                  <a:ea typeface="造字工房悦黑体验版常规体" pitchFamily="50" charset="-122"/>
                </a:rPr>
                <a:t>包管理工具</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p:txBody>
        </p:sp>
        <p:pic>
          <p:nvPicPr>
            <p:cNvPr id="8" name="图片 7"/>
            <p:cNvPicPr>
              <a:picLocks noChangeAspect="1"/>
            </p:cNvPicPr>
            <p:nvPr/>
          </p:nvPicPr>
          <p:blipFill>
            <a:blip r:embed="rId1"/>
            <a:stretch>
              <a:fillRect/>
            </a:stretch>
          </p:blipFill>
          <p:spPr>
            <a:xfrm>
              <a:off x="4486323" y="4042061"/>
              <a:ext cx="2845280" cy="727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p:cNvSpPr txBox="1"/>
            <p:nvPr/>
          </p:nvSpPr>
          <p:spPr>
            <a:xfrm>
              <a:off x="1797627" y="4862069"/>
              <a:ext cx="8575038" cy="844729"/>
            </a:xfrm>
            <a:prstGeom prst="rect">
              <a:avLst/>
            </a:prstGeom>
            <a:noFill/>
          </p:spPr>
          <p:txBody>
            <a:bodyPr wrap="square" rtlCol="0">
              <a:spAutoFit/>
            </a:bodyPr>
            <a:lstStyle/>
            <a:p>
              <a:pPr algn="ctr">
                <a:lnSpc>
                  <a:spcPct val="150000"/>
                </a:lnSpc>
              </a:pPr>
              <a:r>
                <a:rPr lang="zh-CN" altLang="en-US" sz="4000" dirty="0">
                  <a:solidFill>
                    <a:schemeClr val="tx2">
                      <a:lumMod val="75000"/>
                    </a:schemeClr>
                  </a:solidFill>
                  <a:latin typeface="造字工房悦黑体验版常规体" pitchFamily="50" charset="-122"/>
                  <a:ea typeface="造字工房悦黑体验版常规体" pitchFamily="50" charset="-122"/>
                </a:rPr>
                <a:t>一个开源的</a:t>
              </a:r>
              <a:r>
                <a:rPr lang="en-US" altLang="zh-CN" sz="4000" dirty="0">
                  <a:solidFill>
                    <a:schemeClr val="tx2">
                      <a:lumMod val="75000"/>
                    </a:schemeClr>
                  </a:solidFill>
                  <a:latin typeface="造字工房悦黑体验版常规体" pitchFamily="50" charset="-122"/>
                  <a:ea typeface="造字工房悦黑体验版常规体" pitchFamily="50" charset="-122"/>
                </a:rPr>
                <a:t>Python</a:t>
              </a:r>
              <a:r>
                <a:rPr lang="zh-CN" altLang="en-US" sz="4000" dirty="0">
                  <a:solidFill>
                    <a:schemeClr val="tx2">
                      <a:lumMod val="75000"/>
                    </a:schemeClr>
                  </a:solidFill>
                  <a:latin typeface="造字工房悦黑体验版常规体" pitchFamily="50" charset="-122"/>
                  <a:ea typeface="造字工房悦黑体验版常规体" pitchFamily="50" charset="-122"/>
                </a:rPr>
                <a:t>发行版本，包含大量工具包，以及</a:t>
              </a:r>
              <a:r>
                <a:rPr lang="en-US" altLang="zh-CN" sz="4000" dirty="0" err="1">
                  <a:solidFill>
                    <a:schemeClr val="tx2">
                      <a:lumMod val="75000"/>
                    </a:schemeClr>
                  </a:solidFill>
                  <a:latin typeface="造字工房悦黑体验版常规体" pitchFamily="50" charset="-122"/>
                  <a:ea typeface="造字工房悦黑体验版常规体" pitchFamily="50" charset="-122"/>
                </a:rPr>
                <a:t>Spyder</a:t>
              </a:r>
              <a:r>
                <a:rPr lang="zh-CN" altLang="en-US" sz="4000" dirty="0">
                  <a:solidFill>
                    <a:schemeClr val="tx2">
                      <a:lumMod val="75000"/>
                    </a:schemeClr>
                  </a:solidFill>
                  <a:latin typeface="造字工房悦黑体验版常规体" pitchFamily="50" charset="-122"/>
                  <a:ea typeface="造字工房悦黑体验版常规体" pitchFamily="50" charset="-122"/>
                </a:rPr>
                <a:t>、</a:t>
              </a:r>
              <a:r>
                <a:rPr lang="en-US" altLang="zh-CN" sz="4000" dirty="0" err="1">
                  <a:solidFill>
                    <a:schemeClr val="tx2">
                      <a:lumMod val="75000"/>
                    </a:schemeClr>
                  </a:solidFill>
                  <a:latin typeface="造字工房悦黑体验版常规体" pitchFamily="50" charset="-122"/>
                  <a:ea typeface="造字工房悦黑体验版常规体" pitchFamily="50" charset="-122"/>
                </a:rPr>
                <a:t>Jupyter</a:t>
              </a:r>
              <a:r>
                <a:rPr lang="en-US" altLang="zh-CN" sz="4000" dirty="0">
                  <a:solidFill>
                    <a:schemeClr val="tx2">
                      <a:lumMod val="75000"/>
                    </a:schemeClr>
                  </a:solidFill>
                  <a:latin typeface="造字工房悦黑体验版常规体" pitchFamily="50" charset="-122"/>
                  <a:ea typeface="造字工房悦黑体验版常规体" pitchFamily="50" charset="-122"/>
                </a:rPr>
                <a:t> Notebook</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a:p>
              <a:pPr algn="ctr">
                <a:lnSpc>
                  <a:spcPct val="150000"/>
                </a:lnSpc>
              </a:pPr>
              <a:r>
                <a:rPr lang="zh-CN" altLang="en-US" sz="4000" dirty="0">
                  <a:solidFill>
                    <a:schemeClr val="tx2">
                      <a:lumMod val="75000"/>
                    </a:schemeClr>
                  </a:solidFill>
                  <a:latin typeface="造字工房悦黑体验版常规体" pitchFamily="50" charset="-122"/>
                  <a:ea typeface="造字工房悦黑体验版常规体" pitchFamily="50" charset="-122"/>
                </a:rPr>
                <a:t>（安装包已提供给大家）</a:t>
              </a:r>
              <a:endParaRPr lang="en-US" altLang="zh-CN" sz="4000" dirty="0">
                <a:solidFill>
                  <a:schemeClr val="tx2">
                    <a:lumMod val="75000"/>
                  </a:schemeClr>
                </a:solidFill>
                <a:latin typeface="造字工房悦黑体验版常规体" pitchFamily="50" charset="-122"/>
                <a:ea typeface="造字工房悦黑体验版常规体" pitchFamily="5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nvSpPr>
        <p:spPr>
          <a:xfrm>
            <a:off x="1578748" y="402534"/>
            <a:ext cx="21599655" cy="1100941"/>
          </a:xfrm>
          <a:prstGeom prst="rect">
            <a:avLst/>
          </a:prstGeom>
        </p:spPr>
        <p:txBody>
          <a:bodyPr vert="horz" lIns="121917" tIns="60959" rIns="121917" bIns="60959" rtlCol="0" anchor="ctr">
            <a:noAutofit/>
          </a:bodyPr>
          <a:lstStyle>
            <a:lvl1pPr algn="l" defTabSz="1727835" rtl="0" eaLnBrk="1" latinLnBrk="0" hangingPunct="1">
              <a:spcBef>
                <a:spcPct val="0"/>
              </a:spcBef>
              <a:buNone/>
              <a:defRPr sz="6045" kern="1200">
                <a:solidFill>
                  <a:schemeClr val="accent6">
                    <a:lumMod val="50000"/>
                  </a:schemeClr>
                </a:solidFill>
                <a:latin typeface="微软雅黑" panose="020B0503020204020204" pitchFamily="34" charset="-122"/>
                <a:ea typeface="微软雅黑" panose="020B0503020204020204" pitchFamily="34" charset="-122"/>
                <a:cs typeface="+mj-cs"/>
              </a:defRPr>
            </a:lvl1pPr>
          </a:lstStyle>
          <a:p>
            <a:r>
              <a:rPr lang="zh-CN" altLang="en-US" sz="5335" b="1">
                <a:solidFill>
                  <a:schemeClr val="bg1"/>
                </a:solidFill>
                <a:latin typeface="思源黑体 CN Bold" panose="020B0800000000000000" charset="-122"/>
                <a:ea typeface="思源黑体 CN Bold" panose="020B0800000000000000" charset="-122"/>
              </a:rPr>
              <a:t>课程小结</a:t>
            </a:r>
            <a:endParaRPr lang="zh-CN" altLang="en-US" sz="5335" b="1">
              <a:solidFill>
                <a:schemeClr val="bg1"/>
              </a:solidFill>
              <a:latin typeface="思源黑体 CN Bold" panose="020B0800000000000000" charset="-122"/>
              <a:ea typeface="思源黑体 CN Bold" panose="020B0800000000000000" charset="-122"/>
            </a:endParaRPr>
          </a:p>
        </p:txBody>
      </p:sp>
      <p:sp>
        <p:nvSpPr>
          <p:cNvPr id="2" name="标题 1"/>
          <p:cNvSpPr>
            <a:spLocks noGrp="1"/>
          </p:cNvSpPr>
          <p:nvPr>
            <p:ph type="title"/>
          </p:nvPr>
        </p:nvSpPr>
        <p:spPr/>
        <p:txBody>
          <a:bodyPr/>
          <a:lstStyle/>
          <a:p>
            <a:r>
              <a:rPr lang="zh-CN" altLang="zh-CN" dirty="0">
                <a:latin typeface="思源黑体 CN Bold" panose="020B0800000000000000" charset="-122"/>
                <a:ea typeface="思源黑体 CN Bold" panose="020B0800000000000000" charset="-122"/>
                <a:cs typeface="+mn-ea"/>
                <a:sym typeface="+mn-lt"/>
              </a:rPr>
              <a:t>资料获取通道</a:t>
            </a:r>
            <a:endParaRPr lang="zh-CN" altLang="en-US" dirty="0"/>
          </a:p>
        </p:txBody>
      </p:sp>
      <p:grpSp>
        <p:nvGrpSpPr>
          <p:cNvPr id="10" name="组合 9"/>
          <p:cNvGrpSpPr/>
          <p:nvPr/>
        </p:nvGrpSpPr>
        <p:grpSpPr>
          <a:xfrm>
            <a:off x="449694" y="2880175"/>
            <a:ext cx="21479831" cy="7570647"/>
            <a:chOff x="2683284" y="1887937"/>
            <a:chExt cx="8528351" cy="3005850"/>
          </a:xfrm>
        </p:grpSpPr>
        <p:sp>
          <p:nvSpPr>
            <p:cNvPr id="11" name="文本框 10"/>
            <p:cNvSpPr txBox="1"/>
            <p:nvPr/>
          </p:nvSpPr>
          <p:spPr>
            <a:xfrm>
              <a:off x="6799273" y="4124315"/>
              <a:ext cx="4412362" cy="769472"/>
            </a:xfrm>
            <a:prstGeom prst="rect">
              <a:avLst/>
            </a:prstGeom>
            <a:noFill/>
          </p:spPr>
          <p:txBody>
            <a:bodyPr wrap="square" rtlCol="0">
              <a:spAutoFit/>
            </a:bodyPr>
            <a:lstStyle/>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集成开发环境：</a:t>
              </a:r>
              <a:r>
                <a:rPr lang="en-US" altLang="zh-CN" sz="4000" dirty="0" err="1">
                  <a:solidFill>
                    <a:schemeClr val="bg2">
                      <a:lumMod val="25000"/>
                    </a:schemeClr>
                  </a:solidFill>
                  <a:latin typeface="造字工房悦黑体验版常规体" pitchFamily="50" charset="-122"/>
                  <a:ea typeface="造字工房悦黑体验版常规体" pitchFamily="50" charset="-122"/>
                </a:rPr>
                <a:t>Spyder</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后期作为主要运行</a:t>
              </a:r>
              <a:r>
                <a:rPr lang="en-US" altLang="zh-CN" sz="4000" dirty="0">
                  <a:solidFill>
                    <a:schemeClr val="bg2">
                      <a:lumMod val="25000"/>
                    </a:schemeClr>
                  </a:solidFill>
                  <a:latin typeface="造字工房悦黑体验版常规体" pitchFamily="50" charset="-122"/>
                  <a:ea typeface="造字工房悦黑体验版常规体" pitchFamily="50" charset="-122"/>
                </a:rPr>
                <a:t>Python</a:t>
              </a:r>
              <a:r>
                <a:rPr lang="zh-CN" altLang="en-US" sz="4000" dirty="0">
                  <a:solidFill>
                    <a:schemeClr val="bg2">
                      <a:lumMod val="25000"/>
                    </a:schemeClr>
                  </a:solidFill>
                  <a:latin typeface="造字工房悦黑体验版常规体" pitchFamily="50" charset="-122"/>
                  <a:ea typeface="造字工房悦黑体验版常规体" pitchFamily="50" charset="-122"/>
                </a:rPr>
                <a:t>的“平台”</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p:txBody>
        </p:sp>
        <p:sp>
          <p:nvSpPr>
            <p:cNvPr id="12" name="文本框 11"/>
            <p:cNvSpPr txBox="1"/>
            <p:nvPr/>
          </p:nvSpPr>
          <p:spPr>
            <a:xfrm>
              <a:off x="2683284" y="4124315"/>
              <a:ext cx="4412362" cy="769472"/>
            </a:xfrm>
            <a:prstGeom prst="rect">
              <a:avLst/>
            </a:prstGeom>
            <a:noFill/>
          </p:spPr>
          <p:txBody>
            <a:bodyPr wrap="square" rtlCol="0">
              <a:spAutoFit/>
            </a:bodyPr>
            <a:lstStyle/>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基于网络的</a:t>
              </a:r>
              <a:r>
                <a:rPr lang="en-US" altLang="zh-CN" sz="4000" dirty="0">
                  <a:solidFill>
                    <a:schemeClr val="bg2">
                      <a:lumMod val="25000"/>
                    </a:schemeClr>
                  </a:solidFill>
                  <a:latin typeface="造字工房悦黑体验版常规体" pitchFamily="50" charset="-122"/>
                  <a:ea typeface="造字工房悦黑体验版常规体" pitchFamily="50" charset="-122"/>
                </a:rPr>
                <a:t>Web</a:t>
              </a:r>
              <a:r>
                <a:rPr lang="zh-CN" altLang="en-US" sz="4000" dirty="0">
                  <a:solidFill>
                    <a:schemeClr val="bg2">
                      <a:lumMod val="25000"/>
                    </a:schemeClr>
                  </a:solidFill>
                  <a:latin typeface="造字工房悦黑体验版常规体" pitchFamily="50" charset="-122"/>
                  <a:ea typeface="造字工房悦黑体验版常规体" pitchFamily="50" charset="-122"/>
                </a:rPr>
                <a:t>应用程序：</a:t>
              </a:r>
              <a:r>
                <a:rPr lang="en-US" altLang="zh-CN" sz="4000" dirty="0" err="1">
                  <a:solidFill>
                    <a:schemeClr val="bg2">
                      <a:lumMod val="25000"/>
                    </a:schemeClr>
                  </a:solidFill>
                  <a:latin typeface="造字工房悦黑体验版常规体" pitchFamily="50" charset="-122"/>
                  <a:ea typeface="造字工房悦黑体验版常规体" pitchFamily="50" charset="-122"/>
                </a:rPr>
                <a:t>JupyterNotebook</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a:p>
              <a:pPr algn="ctr">
                <a:lnSpc>
                  <a:spcPct val="150000"/>
                </a:lnSpc>
              </a:pPr>
              <a:r>
                <a:rPr lang="zh-CN" altLang="en-US" sz="4000" dirty="0">
                  <a:solidFill>
                    <a:schemeClr val="bg2">
                      <a:lumMod val="25000"/>
                    </a:schemeClr>
                  </a:solidFill>
                  <a:latin typeface="造字工房悦黑体验版常规体" pitchFamily="50" charset="-122"/>
                  <a:ea typeface="造字工房悦黑体验版常规体" pitchFamily="50" charset="-122"/>
                </a:rPr>
                <a:t>前期作为学习笔记本</a:t>
              </a:r>
              <a:endParaRPr lang="en-US" altLang="zh-CN" sz="4000" dirty="0">
                <a:solidFill>
                  <a:schemeClr val="bg2">
                    <a:lumMod val="25000"/>
                  </a:schemeClr>
                </a:solidFill>
                <a:latin typeface="造字工房悦黑体验版常规体" pitchFamily="50" charset="-122"/>
                <a:ea typeface="造字工房悦黑体验版常规体" pitchFamily="50" charset="-122"/>
              </a:endParaRPr>
            </a:p>
          </p:txBody>
        </p:sp>
        <p:pic>
          <p:nvPicPr>
            <p:cNvPr id="13" name="图片 12"/>
            <p:cNvPicPr>
              <a:picLocks noChangeAspect="1"/>
            </p:cNvPicPr>
            <p:nvPr/>
          </p:nvPicPr>
          <p:blipFill rotWithShape="1">
            <a:blip r:embed="rId1"/>
            <a:srcRect l="9890" r="18129"/>
            <a:stretch>
              <a:fillRect/>
            </a:stretch>
          </p:blipFill>
          <p:spPr>
            <a:xfrm>
              <a:off x="7417454" y="1887937"/>
              <a:ext cx="3176000" cy="2126164"/>
            </a:xfrm>
            <a:prstGeom prst="rect">
              <a:avLst/>
            </a:prstGeom>
          </p:spPr>
        </p:pic>
        <p:pic>
          <p:nvPicPr>
            <p:cNvPr id="14" name="图片 13"/>
            <p:cNvPicPr>
              <a:picLocks noChangeAspect="1"/>
            </p:cNvPicPr>
            <p:nvPr/>
          </p:nvPicPr>
          <p:blipFill>
            <a:blip r:embed="rId2"/>
            <a:stretch>
              <a:fillRect/>
            </a:stretch>
          </p:blipFill>
          <p:spPr>
            <a:xfrm>
              <a:off x="3311857" y="1887938"/>
              <a:ext cx="3155218" cy="212616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5"/>
          <p:cNvSpPr>
            <a:spLocks noChangeArrowheads="1"/>
          </p:cNvSpPr>
          <p:nvPr/>
        </p:nvSpPr>
        <p:spPr bwMode="auto">
          <a:xfrm>
            <a:off x="9391290" y="2323668"/>
            <a:ext cx="4262902" cy="4280902"/>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solidFill>
                <a:srgbClr val="1475B2"/>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9181303" y="4444619"/>
            <a:ext cx="4682891" cy="2369946"/>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sz="4535">
              <a:latin typeface="微软雅黑" panose="020B0503020204020204" pitchFamily="34" charset="-122"/>
              <a:ea typeface="微软雅黑" panose="020B0503020204020204" pitchFamily="34" charset="-122"/>
            </a:endParaRPr>
          </a:p>
        </p:txBody>
      </p:sp>
      <p:sp>
        <p:nvSpPr>
          <p:cNvPr id="6" name="Oval 9"/>
          <p:cNvSpPr>
            <a:spLocks noChangeArrowheads="1"/>
          </p:cNvSpPr>
          <p:nvPr/>
        </p:nvSpPr>
        <p:spPr bwMode="auto">
          <a:xfrm>
            <a:off x="13732187" y="4288616"/>
            <a:ext cx="263994"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7" name="Oval 10"/>
          <p:cNvSpPr>
            <a:spLocks noChangeArrowheads="1"/>
          </p:cNvSpPr>
          <p:nvPr/>
        </p:nvSpPr>
        <p:spPr bwMode="auto">
          <a:xfrm>
            <a:off x="9046304" y="4288616"/>
            <a:ext cx="260995" cy="263994"/>
          </a:xfrm>
          <a:prstGeom prst="ellipse">
            <a:avLst/>
          </a:prstGeom>
          <a:solidFill>
            <a:srgbClr val="1475B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535">
              <a:latin typeface="微软雅黑" panose="020B0503020204020204" pitchFamily="34" charset="-122"/>
              <a:ea typeface="微软雅黑" panose="020B0503020204020204" pitchFamily="34" charset="-122"/>
            </a:endParaRPr>
          </a:p>
        </p:txBody>
      </p:sp>
      <p:sp>
        <p:nvSpPr>
          <p:cNvPr id="8" name="TextBox 13"/>
          <p:cNvSpPr txBox="1">
            <a:spLocks noChangeArrowheads="1"/>
          </p:cNvSpPr>
          <p:nvPr/>
        </p:nvSpPr>
        <p:spPr bwMode="auto">
          <a:xfrm>
            <a:off x="10048620" y="2963709"/>
            <a:ext cx="2948243"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sz="18900" dirty="0">
                <a:solidFill>
                  <a:srgbClr val="F8F8F8"/>
                </a:solidFill>
                <a:latin typeface="思源黑体 CN Medium" panose="020B0600000000000000" pitchFamily="34" charset="-122"/>
                <a:ea typeface="思源黑体 CN Medium" panose="020B0600000000000000" pitchFamily="34" charset="-122"/>
              </a:rPr>
              <a:t>01</a:t>
            </a:r>
            <a:endParaRPr lang="zh-CN" altLang="en-US" sz="18900" dirty="0">
              <a:solidFill>
                <a:srgbClr val="F8F8F8"/>
              </a:solidFill>
              <a:latin typeface="思源黑体 CN Medium" panose="020B0600000000000000" pitchFamily="34" charset="-122"/>
              <a:ea typeface="思源黑体 CN Medium" panose="020B0600000000000000" pitchFamily="34" charset="-122"/>
            </a:endParaRPr>
          </a:p>
        </p:txBody>
      </p:sp>
      <p:cxnSp>
        <p:nvCxnSpPr>
          <p:cNvPr id="9" name="直接连接符 15"/>
          <p:cNvCxnSpPr>
            <a:cxnSpLocks noChangeShapeType="1"/>
          </p:cNvCxnSpPr>
          <p:nvPr/>
        </p:nvCxnSpPr>
        <p:spPr bwMode="auto">
          <a:xfrm>
            <a:off x="5941364" y="7561541"/>
            <a:ext cx="11156742" cy="0"/>
          </a:xfrm>
          <a:prstGeom prst="line">
            <a:avLst/>
          </a:prstGeom>
          <a:noFill/>
          <a:ln w="9525" cmpd="sng">
            <a:solidFill>
              <a:srgbClr val="4E4B4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17"/>
          <p:cNvSpPr txBox="1">
            <a:spLocks noChangeArrowheads="1"/>
          </p:cNvSpPr>
          <p:nvPr/>
        </p:nvSpPr>
        <p:spPr bwMode="auto">
          <a:xfrm>
            <a:off x="3923374" y="7561700"/>
            <a:ext cx="1519107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业务场景：量化交易中的</a:t>
            </a:r>
            <a:r>
              <a:rPr lang="en-US"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KDJ</a:t>
            </a:r>
            <a:r>
              <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rPr>
              <a:t>指标</a:t>
            </a:r>
            <a:endParaRPr sz="6000" b="1" dirty="0">
              <a:solidFill>
                <a:schemeClr val="tx1">
                  <a:lumMod val="75000"/>
                  <a:lumOff val="25000"/>
                </a:schemeClr>
              </a:solidFill>
              <a:latin typeface="思源黑体 CN Heavy" panose="020B0A00000000000000" charset="-122"/>
              <a:ea typeface="思源黑体 CN Heavy" panose="020B0A00000000000000" charset="-122"/>
              <a:cs typeface="Times New Roman" panose="02020603050405020304" pitchFamily="18" charset="0"/>
              <a:sym typeface="+mn-ea"/>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什么是</a:t>
            </a:r>
            <a:r>
              <a:rPr lang="en-US" altLang="zh-CN" dirty="0">
                <a:sym typeface="+mn-ea"/>
              </a:rPr>
              <a:t>KDJ</a:t>
            </a:r>
            <a:r>
              <a:rPr lang="zh-CN" altLang="en-US" dirty="0">
                <a:sym typeface="+mn-ea"/>
              </a:rPr>
              <a:t>指标</a:t>
            </a:r>
            <a:endParaRPr lang="zh-CN" altLang="en-US" dirty="0">
              <a:sym typeface="+mn-ea"/>
            </a:endParaRPr>
          </a:p>
        </p:txBody>
      </p:sp>
      <p:sp>
        <p:nvSpPr>
          <p:cNvPr id="9" name="文本框 8"/>
          <p:cNvSpPr txBox="1"/>
          <p:nvPr/>
        </p:nvSpPr>
        <p:spPr>
          <a:xfrm>
            <a:off x="1193165" y="2242820"/>
            <a:ext cx="20003770" cy="1106805"/>
          </a:xfrm>
          <a:prstGeom prst="rect">
            <a:avLst/>
          </a:prstGeom>
          <a:noFill/>
        </p:spPr>
        <p:txBody>
          <a:bodyPr wrap="square" rtlCol="0">
            <a:spAutoFit/>
          </a:bodyPr>
          <a:lstStyle/>
          <a:p>
            <a:pPr lvl="0">
              <a:lnSpc>
                <a:spcPct val="150000"/>
              </a:lnSpc>
            </a:pPr>
            <a:r>
              <a:rPr lang="en-US" altLang="zh-CN"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1</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KDJ</a:t>
            </a:r>
            <a:r>
              <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基本概念</a:t>
            </a:r>
            <a:endParaRPr lang="zh-CN" altLang="en-US" sz="4400" b="1" dirty="0">
              <a:solidFill>
                <a:schemeClr val="bg2">
                  <a:lumMod val="2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5" name="标题 2"/>
          <p:cNvSpPr txBox="1"/>
          <p:nvPr/>
        </p:nvSpPr>
        <p:spPr>
          <a:xfrm>
            <a:off x="3981031" y="2994621"/>
            <a:ext cx="14777607" cy="6659823"/>
          </a:xfrm>
          <a:prstGeom prst="rect">
            <a:avLst/>
          </a:prstGeom>
        </p:spPr>
        <p:txBody>
          <a:bodyPr vert="horz" lIns="91440" tIns="45720" rIns="91440" bIns="45720" rtlCol="0" anchor="ctr">
            <a:normAutofit/>
          </a:bodyPr>
          <a:lstStyle>
            <a:lvl1pPr algn="l" defTabSz="2303145" rtl="0" eaLnBrk="1" latinLnBrk="0" hangingPunct="1">
              <a:spcBef>
                <a:spcPct val="0"/>
              </a:spcBef>
              <a:buNone/>
              <a:defRPr sz="6600" kern="1200">
                <a:solidFill>
                  <a:srgbClr val="1475B2"/>
                </a:solidFill>
                <a:latin typeface="思源黑体 CN Bold" panose="020B0800000000000000" charset="-122"/>
                <a:ea typeface="思源黑体 CN Bold" panose="020B0800000000000000" charset="-122"/>
                <a:cs typeface="+mj-cs"/>
              </a:defRPr>
            </a:lvl1pPr>
          </a:lstStyle>
          <a:p>
            <a:pPr algn="ctr">
              <a:lnSpc>
                <a:spcPct val="160000"/>
              </a:lnSpc>
            </a:pPr>
            <a: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br>
              <a:rPr lang="en-US" altLang="zh-CN" sz="4535" dirty="0">
                <a:solidFill>
                  <a:schemeClr val="tx1">
                    <a:lumMod val="65000"/>
                    <a:lumOff val="35000"/>
                  </a:schemeClr>
                </a:solidFill>
                <a:latin typeface="思源黑体 CN Normal" panose="020B0400000000000000" pitchFamily="34" charset="-122"/>
                <a:ea typeface="思源黑体 CN Normal" panose="020B0400000000000000" pitchFamily="34" charset="-122"/>
              </a:rPr>
            </a:br>
            <a:endParaRPr lang="zh-CN" altLang="en-US" sz="4535"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1338580" y="3972560"/>
            <a:ext cx="19742150" cy="5468620"/>
          </a:xfrm>
          <a:prstGeom prst="rect">
            <a:avLst/>
          </a:prstGeom>
          <a:ln w="15875">
            <a:noFill/>
          </a:ln>
        </p:spPr>
        <p:txBody>
          <a:bodyPr wrap="square">
            <a:spAutoFit/>
          </a:bodyPr>
          <a:lstStyle/>
          <a:p>
            <a:pPr algn="just">
              <a:lnSpc>
                <a:spcPct val="110000"/>
              </a:lnSpc>
            </a:pPr>
            <a:r>
              <a:rPr lang="en-US" altLang="zh-CN" sz="4535" dirty="0">
                <a:solidFill>
                  <a:schemeClr val="accent1"/>
                </a:solidFill>
                <a:latin typeface="+mn-ea"/>
                <a:ea typeface="思源黑体 CN Medium" panose="020B0600000000000000" pitchFamily="34" charset="-122"/>
                <a:cs typeface="+mn-ea"/>
              </a:rPr>
              <a:t>    </a:t>
            </a:r>
            <a:r>
              <a:rPr lang="zh-CN" altLang="en-US" sz="4535" dirty="0">
                <a:solidFill>
                  <a:schemeClr val="accent1"/>
                </a:solidFill>
                <a:latin typeface="+mn-ea"/>
                <a:cs typeface="+mn-ea"/>
              </a:rPr>
              <a:t>随机指标</a:t>
            </a:r>
            <a:r>
              <a:rPr lang="en-US" altLang="zh-CN" sz="4535" dirty="0">
                <a:solidFill>
                  <a:schemeClr val="accent1"/>
                </a:solidFill>
                <a:latin typeface="+mn-ea"/>
                <a:cs typeface="+mn-ea"/>
              </a:rPr>
              <a:t>(KDJ)</a:t>
            </a:r>
            <a:r>
              <a:rPr lang="zh-CN" altLang="en-US" sz="4535" dirty="0">
                <a:solidFill>
                  <a:schemeClr val="accent1"/>
                </a:solidFill>
                <a:latin typeface="+mn-ea"/>
                <a:cs typeface="+mn-ea"/>
              </a:rPr>
              <a:t>又被称为随机指数</a:t>
            </a:r>
            <a:r>
              <a:rPr lang="en-US" altLang="zh-CN" sz="4535" dirty="0">
                <a:solidFill>
                  <a:schemeClr val="accent1"/>
                </a:solidFill>
                <a:latin typeface="+mn-ea"/>
                <a:cs typeface="+mn-ea"/>
              </a:rPr>
              <a:t>(The Random Index),</a:t>
            </a:r>
            <a:r>
              <a:rPr lang="zh-CN" altLang="en-US" sz="4535" dirty="0">
                <a:solidFill>
                  <a:schemeClr val="accent1"/>
                </a:solidFill>
                <a:latin typeface="+mn-ea"/>
                <a:cs typeface="+mn-ea"/>
              </a:rPr>
              <a:t>是一种用来分析市场中超买和超卖现象的指标，最早用于期货市场，后来在股票分析中被投资者广泛使用。</a:t>
            </a:r>
            <a:endParaRPr lang="zh-CN" altLang="en-US" sz="4535" dirty="0">
              <a:solidFill>
                <a:schemeClr val="accent1"/>
              </a:solidFill>
              <a:latin typeface="+mn-ea"/>
              <a:cs typeface="+mn-ea"/>
            </a:endParaRPr>
          </a:p>
          <a:p>
            <a:pPr algn="just">
              <a:lnSpc>
                <a:spcPct val="110000"/>
              </a:lnSpc>
              <a:buClrTx/>
              <a:buSzTx/>
              <a:buFontTx/>
            </a:pPr>
            <a:r>
              <a:rPr lang="zh-CN" altLang="en-US" sz="4535" dirty="0">
                <a:solidFill>
                  <a:schemeClr val="accent1"/>
                </a:solidFill>
                <a:latin typeface="+mn-ea"/>
                <a:ea typeface="思源黑体 CN Medium" panose="020B0600000000000000" pitchFamily="34" charset="-122"/>
                <a:cs typeface="+mn-ea"/>
              </a:rPr>
              <a:t>    </a:t>
            </a:r>
            <a:r>
              <a:rPr lang="zh-CN" altLang="en-US" sz="4535" dirty="0">
                <a:solidFill>
                  <a:schemeClr val="accent1"/>
                </a:solidFill>
                <a:latin typeface="+mn-ea"/>
                <a:cs typeface="+mn-ea"/>
              </a:rPr>
              <a:t>从交易原理来看，</a:t>
            </a:r>
            <a:r>
              <a:rPr lang="en-US" altLang="zh-CN" sz="4535" dirty="0">
                <a:solidFill>
                  <a:schemeClr val="accent1"/>
                </a:solidFill>
                <a:latin typeface="+mn-ea"/>
                <a:cs typeface="+mn-ea"/>
              </a:rPr>
              <a:t>KDJ</a:t>
            </a:r>
            <a:r>
              <a:rPr lang="zh-CN" altLang="en-US" sz="4535" dirty="0">
                <a:solidFill>
                  <a:schemeClr val="accent1"/>
                </a:solidFill>
                <a:latin typeface="+mn-ea"/>
                <a:cs typeface="+mn-ea"/>
              </a:rPr>
              <a:t>指标是建立在</a:t>
            </a:r>
            <a:r>
              <a:rPr lang="en-US" altLang="zh-CN" sz="4535" dirty="0">
                <a:solidFill>
                  <a:schemeClr val="accent1"/>
                </a:solidFill>
                <a:latin typeface="+mn-ea"/>
                <a:cs typeface="+mn-ea"/>
              </a:rPr>
              <a:t>W%R(</a:t>
            </a:r>
            <a:r>
              <a:rPr lang="zh-CN" altLang="en-US" sz="4535" dirty="0">
                <a:solidFill>
                  <a:schemeClr val="accent1"/>
                </a:solidFill>
                <a:latin typeface="+mn-ea"/>
                <a:cs typeface="+mn-ea"/>
              </a:rPr>
              <a:t>威廉指标</a:t>
            </a:r>
            <a:r>
              <a:rPr lang="en-US" altLang="zh-CN" sz="4535" dirty="0">
                <a:solidFill>
                  <a:schemeClr val="accent1"/>
                </a:solidFill>
                <a:latin typeface="+mn-ea"/>
                <a:cs typeface="+mn-ea"/>
              </a:rPr>
              <a:t>)</a:t>
            </a:r>
            <a:r>
              <a:rPr lang="zh-CN" altLang="en-US" sz="4535" dirty="0">
                <a:solidFill>
                  <a:schemeClr val="accent1"/>
                </a:solidFill>
                <a:latin typeface="+mn-ea"/>
                <a:cs typeface="+mn-ea"/>
              </a:rPr>
              <a:t>基础之上。</a:t>
            </a:r>
            <a:endParaRPr lang="zh-CN" altLang="en-US" sz="4535" dirty="0">
              <a:solidFill>
                <a:schemeClr val="accent1"/>
              </a:solidFill>
              <a:latin typeface="+mn-ea"/>
              <a:cs typeface="+mn-ea"/>
            </a:endParaRPr>
          </a:p>
          <a:p>
            <a:pPr algn="just">
              <a:lnSpc>
                <a:spcPct val="110000"/>
              </a:lnSpc>
              <a:buClrTx/>
              <a:buSzTx/>
              <a:buFontTx/>
            </a:pPr>
            <a:r>
              <a:rPr lang="zh-CN" altLang="en-US" sz="4535" dirty="0">
                <a:solidFill>
                  <a:schemeClr val="accent1"/>
                </a:solidFill>
                <a:latin typeface="+mn-ea"/>
                <a:cs typeface="+mn-ea"/>
              </a:rPr>
              <a:t>    威廉指标的计算首先选定一个特定的时间跨度（比如</a:t>
            </a:r>
            <a:r>
              <a:rPr lang="en-US" altLang="zh-CN" sz="4535" dirty="0">
                <a:solidFill>
                  <a:schemeClr val="accent1"/>
                </a:solidFill>
                <a:latin typeface="+mn-ea"/>
                <a:cs typeface="+mn-ea"/>
              </a:rPr>
              <a:t>14</a:t>
            </a:r>
            <a:r>
              <a:rPr lang="zh-CN" altLang="en-US" sz="4535" dirty="0">
                <a:solidFill>
                  <a:schemeClr val="accent1"/>
                </a:solidFill>
                <a:latin typeface="+mn-ea"/>
                <a:cs typeface="+mn-ea"/>
              </a:rPr>
              <a:t>天），然后找出这个特定区间内的最高价和最低价，构成一个价格变化区间，然后分析这一时间跨度最后一个时间点的收盘价和期间最高价最低价的相对位置。</a:t>
            </a:r>
            <a:endParaRPr lang="zh-CN" altLang="en-US" sz="4535" dirty="0">
              <a:solidFill>
                <a:schemeClr val="accent1"/>
              </a:solidFill>
              <a:latin typeface="+mn-ea"/>
              <a:cs typeface="+mn-ea"/>
            </a:endParaRPr>
          </a:p>
        </p:txBody>
      </p:sp>
      <p:pic>
        <p:nvPicPr>
          <p:cNvPr id="2" name="图片 1" descr="kdj01"/>
          <p:cNvPicPr>
            <a:picLocks noChangeAspect="1"/>
          </p:cNvPicPr>
          <p:nvPr/>
        </p:nvPicPr>
        <p:blipFill>
          <a:blip r:embed="rId1"/>
          <a:stretch>
            <a:fillRect/>
          </a:stretch>
        </p:blipFill>
        <p:spPr>
          <a:xfrm>
            <a:off x="3498850" y="9654540"/>
            <a:ext cx="14767560" cy="19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ags/tag1.xml><?xml version="1.0" encoding="utf-8"?>
<p:tagLst xmlns:p="http://schemas.openxmlformats.org/presentationml/2006/main">
  <p:tag name="KSO_WM_UNIT_PLACING_PICTURE_USER_VIEWPORT" val="{&quot;height&quot;:7971,&quot;width&quot;:7971}"/>
</p:tagLst>
</file>

<file path=ppt/tags/tag10.xml><?xml version="1.0" encoding="utf-8"?>
<p:tagLst xmlns:p="http://schemas.openxmlformats.org/presentationml/2006/main">
  <p:tag name="KSO_WM_UNIT_HIGHLIGHT" val="0"/>
  <p:tag name="KSO_WM_UNIT_COMPATIBLE" val="0"/>
  <p:tag name="KSO_WM_DIAGRAM_GROUP_CODE" val="m1-1"/>
  <p:tag name="KSO_WM_UNIT_TYPE" val="m_h_i"/>
  <p:tag name="KSO_WM_UNIT_INDEX" val="1_1_2"/>
  <p:tag name="KSO_WM_UNIT_ID" val="diagram20201660_5*m_h_i*1_1_2"/>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11.xml><?xml version="1.0" encoding="utf-8"?>
<p:tagLst xmlns:p="http://schemas.openxmlformats.org/presentationml/2006/main">
  <p:tag name="KSO_WM_UNIT_HIGHLIGHT" val="0"/>
  <p:tag name="KSO_WM_UNIT_COMPATIBLE" val="0"/>
  <p:tag name="KSO_WM_DIAGRAM_GROUP_CODE" val="m1-1"/>
  <p:tag name="KSO_WM_UNIT_TYPE" val="m_h_i"/>
  <p:tag name="KSO_WM_UNIT_INDEX" val="1_1_1"/>
  <p:tag name="KSO_WM_UNIT_ID" val="diagram20201660_5*m_h_i*1_1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2.xml><?xml version="1.0" encoding="utf-8"?>
<p:tagLst xmlns:p="http://schemas.openxmlformats.org/presentationml/2006/main">
  <p:tag name="KSO_WM_UNIT_PRESET_TEXT" val="单击此处添加文本具体内容"/>
  <p:tag name="KSO_WM_UNIT_VALUE" val="33"/>
  <p:tag name="KSO_WM_UNIT_HIGHLIGHT" val="0"/>
  <p:tag name="KSO_WM_UNIT_COMPATIBLE" val="0"/>
  <p:tag name="KSO_WM_DIAGRAM_GROUP_CODE" val="m1-1"/>
  <p:tag name="KSO_WM_UNIT_TYPE" val="m_h_f"/>
  <p:tag name="KSO_WM_UNIT_INDEX" val="1_1_1"/>
  <p:tag name="KSO_WM_UNIT_ID" val="diagram20201660_5*m_h_f*1_1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ags/tag13.xml><?xml version="1.0" encoding="utf-8"?>
<p:tagLst xmlns:p="http://schemas.openxmlformats.org/presentationml/2006/main">
  <p:tag name="KSO_WM_UNIT_ISCONTENTSTITLE" val="0"/>
  <p:tag name="KSO_WM_UNIT_PRESET_TEXT" val="添加标题"/>
  <p:tag name="KSO_WM_UNIT_VALUE" val="6"/>
  <p:tag name="KSO_WM_UNIT_HIGHLIGHT" val="0"/>
  <p:tag name="KSO_WM_UNIT_COMPATIBLE" val="0"/>
  <p:tag name="KSO_WM_DIAGRAM_GROUP_CODE" val="m1-1"/>
  <p:tag name="KSO_WM_UNIT_TYPE" val="m_h_a"/>
  <p:tag name="KSO_WM_UNIT_INDEX" val="1_1_1"/>
  <p:tag name="KSO_WM_UNIT_ID" val="diagram20201660_5*m_h_a*1_1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ags/tag14.xml><?xml version="1.0" encoding="utf-8"?>
<p:tagLst xmlns:p="http://schemas.openxmlformats.org/presentationml/2006/main">
  <p:tag name="KSO_WM_UNIT_ISCONTENTSTITLE" val="0"/>
  <p:tag name="KSO_WM_UNIT_PRESET_TEXT" val="添加标题"/>
  <p:tag name="KSO_WM_UNIT_VALUE" val="6"/>
  <p:tag name="KSO_WM_UNIT_HIGHLIGHT" val="0"/>
  <p:tag name="KSO_WM_UNIT_COMPATIBLE" val="0"/>
  <p:tag name="KSO_WM_DIAGRAM_GROUP_CODE" val="m1-1"/>
  <p:tag name="KSO_WM_UNIT_TYPE" val="m_h_a"/>
  <p:tag name="KSO_WM_UNIT_INDEX" val="1_2_1"/>
  <p:tag name="KSO_WM_UNIT_ID" val="diagram20201660_5*m_h_a*1_2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DIAGRAM_GROUP_CODE" val="m1-1"/>
  <p:tag name="KSO_WM_UNIT_TYPE" val="m_h_i"/>
  <p:tag name="KSO_WM_UNIT_INDEX" val="1_4_1"/>
  <p:tag name="KSO_WM_UNIT_ID" val="diagram20201660_5*m_h_i*1_4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6.xml><?xml version="1.0" encoding="utf-8"?>
<p:tagLst xmlns:p="http://schemas.openxmlformats.org/presentationml/2006/main">
  <p:tag name="KSO_WM_UNIT_HIGHLIGHT" val="0"/>
  <p:tag name="KSO_WM_UNIT_COMPATIBLE" val="0"/>
  <p:tag name="KSO_WM_DIAGRAM_GROUP_CODE" val="m1-1"/>
  <p:tag name="KSO_WM_UNIT_TYPE" val="m_h_i"/>
  <p:tag name="KSO_WM_UNIT_INDEX" val="1_3_1"/>
  <p:tag name="KSO_WM_UNIT_ID" val="diagram20201660_5*m_h_i*1_3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DIAGRAM_GROUP_CODE" val="m1-1"/>
  <p:tag name="KSO_WM_UNIT_TYPE" val="m_h_i"/>
  <p:tag name="KSO_WM_UNIT_INDEX" val="1_6_1"/>
  <p:tag name="KSO_WM_UNIT_ID" val="diagram20201660_5*m_h_i*1_6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DIAGRAM_GROUP_CODE" val="m1-1"/>
  <p:tag name="KSO_WM_UNIT_TYPE" val="m_h_i"/>
  <p:tag name="KSO_WM_UNIT_INDEX" val="1_5_1"/>
  <p:tag name="KSO_WM_UNIT_ID" val="diagram20201660_5*m_h_i*1_5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9.xml><?xml version="1.0" encoding="utf-8"?>
<p:tagLst xmlns:p="http://schemas.openxmlformats.org/presentationml/2006/main">
  <p:tag name="KSO_WM_UNIT_ISCONTENTSTITLE" val="0"/>
  <p:tag name="KSO_WM_UNIT_PRESET_TEXT" val="添加标题"/>
  <p:tag name="KSO_WM_UNIT_VALUE" val="6"/>
  <p:tag name="KSO_WM_UNIT_HIGHLIGHT" val="0"/>
  <p:tag name="KSO_WM_UNIT_COMPATIBLE" val="0"/>
  <p:tag name="KSO_WM_DIAGRAM_GROUP_CODE" val="m1-1"/>
  <p:tag name="KSO_WM_UNIT_TYPE" val="m_h_a"/>
  <p:tag name="KSO_WM_UNIT_INDEX" val="1_4_1"/>
  <p:tag name="KSO_WM_UNIT_ID" val="diagram20201660_5*m_h_a*1_4_1"/>
  <p:tag name="KSO_WM_TEMPLATE_CATEGORY" val="diagram"/>
  <p:tag name="KSO_WM_TEMPLATE_INDEX" val="20201660"/>
  <p:tag name="KSO_WM_UNIT_LAYERLEVEL" val="1_1_1"/>
  <p:tag name="KSO_WM_TAG_VERSION" val="1.0"/>
  <p:tag name="KSO_WM_BEAUTIFY_FLAG" val="#wm#"/>
  <p:tag name="KSO_WM_UNIT_NOCLEAR" val="0"/>
  <p:tag name="KSO_WM_UNIT_DIAGRAM_ISNUMVISUAL" val="0"/>
  <p:tag name="KSO_WM_UNIT_DIAGRAM_ISREFERUNIT" val="0"/>
  <p:tag name="KSO_WM_UNIT_TEXT_FILL_FORE_SCHEMECOLOR_INDEX" val="13"/>
  <p:tag name="KSO_WM_UNIT_TEXT_FILL_TYPE" val="1"/>
</p:tagLst>
</file>

<file path=ppt/tags/tag2.xml><?xml version="1.0" encoding="utf-8"?>
<p:tagLst xmlns:p="http://schemas.openxmlformats.org/presentationml/2006/main">
  <p:tag name="KSO_WM_UNIT_PLACING_PICTURE_USER_VIEWPORT" val="{&quot;height&quot;:7972,&quot;width&quot;:7971}"/>
</p:tagLst>
</file>

<file path=ppt/tags/tag20.xml><?xml version="1.0" encoding="utf-8"?>
<p:tagLst xmlns:p="http://schemas.openxmlformats.org/presentationml/2006/main">
  <p:tag name="KSO_WM_UNIT_HIGHLIGHT" val="0"/>
  <p:tag name="KSO_WM_UNIT_COMPATIBLE" val="0"/>
  <p:tag name="KSO_WM_DIAGRAM_GROUP_CODE" val="m1-1"/>
  <p:tag name="KSO_WM_UNIT_TYPE" val="m_h_i"/>
  <p:tag name="KSO_WM_UNIT_INDEX" val="1_5_3"/>
  <p:tag name="KSO_WM_UNIT_ID" val="diagram20201660_5*m_h_i*1_5_3"/>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21.xml><?xml version="1.0" encoding="utf-8"?>
<p:tagLst xmlns:p="http://schemas.openxmlformats.org/presentationml/2006/main">
  <p:tag name="KSO_WM_UNIT_HIGHLIGHT" val="0"/>
  <p:tag name="KSO_WM_UNIT_COMPATIBLE" val="0"/>
  <p:tag name="KSO_WM_DIAGRAM_GROUP_CODE" val="m1-1"/>
  <p:tag name="KSO_WM_UNIT_TYPE" val="m_h_i"/>
  <p:tag name="KSO_WM_UNIT_INDEX" val="1_5_2"/>
  <p:tag name="KSO_WM_UNIT_ID" val="diagram20201660_5*m_h_i*1_5_2"/>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DIAGRAM_GROUP_CODE" val="m1-1"/>
  <p:tag name="KSO_WM_UNIT_TYPE" val="m_h_i"/>
  <p:tag name="KSO_WM_UNIT_INDEX" val="1_5_1"/>
  <p:tag name="KSO_WM_UNIT_ID" val="diagram20201660_5*m_h_i*1_5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23.xml><?xml version="1.0" encoding="utf-8"?>
<p:tagLst xmlns:p="http://schemas.openxmlformats.org/presentationml/2006/main">
  <p:tag name="KSO_WM_UNIT_PLACING_PICTURE_USER_VIEWPORT" val="{&quot;height&quot;:8902.4409448818897,&quot;width&quot;:8902.4409448818897}"/>
</p:tagLst>
</file>

<file path=ppt/tags/tag24.xml><?xml version="1.0" encoding="utf-8"?>
<p:tagLst xmlns:p="http://schemas.openxmlformats.org/presentationml/2006/main">
  <p:tag name="REFSHAPE" val="163383348"/>
</p:tagLst>
</file>

<file path=ppt/tags/tag25.xml><?xml version="1.0" encoding="utf-8"?>
<p:tagLst xmlns:p="http://schemas.openxmlformats.org/presentationml/2006/main">
  <p:tag name="KSO_WM_UNIT_PLACING_PICTURE_USER_VIEWPORT" val="{&quot;height&quot;:8903,&quot;width&quot;:8902}"/>
</p:tagLst>
</file>

<file path=ppt/tags/tag26.xml><?xml version="1.0" encoding="utf-8"?>
<p:tagLst xmlns:p="http://schemas.openxmlformats.org/presentationml/2006/main">
  <p:tag name="REFSHAPE" val="675311892"/>
  <p:tag name="KSO_WM_UNIT_PLACING_PICTURE_USER_VIEWPORT" val="{&quot;height&quot;:7971,&quot;width&quot;:7971}"/>
</p:tagLst>
</file>

<file path=ppt/tags/tag27.xml><?xml version="1.0" encoding="utf-8"?>
<p:tagLst xmlns:p="http://schemas.openxmlformats.org/presentationml/2006/main">
  <p:tag name="REFSHAPE" val="675311892"/>
  <p:tag name="KSO_WM_UNIT_PLACING_PICTURE_USER_VIEWPORT" val="{&quot;height&quot;:7971,&quot;width&quot;:7971}"/>
</p:tagLst>
</file>

<file path=ppt/tags/tag28.xml><?xml version="1.0" encoding="utf-8"?>
<p:tagLst xmlns:p="http://schemas.openxmlformats.org/presentationml/2006/main">
  <p:tag name="REFSHAPE" val="675311892"/>
  <p:tag name="KSO_WM_UNIT_PLACING_PICTURE_USER_VIEWPORT" val="{&quot;height&quot;:7971,&quot;width&quot;:7971}"/>
</p:tagLst>
</file>

<file path=ppt/tags/tag29.xml><?xml version="1.0" encoding="utf-8"?>
<p:tagLst xmlns:p="http://schemas.openxmlformats.org/presentationml/2006/main">
  <p:tag name="REFSHAPE" val="675311892"/>
  <p:tag name="KSO_WM_UNIT_PLACING_PICTURE_USER_VIEWPORT" val="{&quot;height&quot;:7971,&quot;width&quot;:7971}"/>
</p:tagLst>
</file>

<file path=ppt/tags/tag3.xml><?xml version="1.0" encoding="utf-8"?>
<p:tagLst xmlns:p="http://schemas.openxmlformats.org/presentationml/2006/main">
  <p:tag name="REFSHAPE" val="675307404"/>
  <p:tag name="KSO_WM_UNIT_PLACING_PICTURE_USER_VIEWPORT" val="{&quot;height&quot;:7971,&quot;width&quot;:7971}"/>
</p:tagLst>
</file>

<file path=ppt/tags/tag30.xml><?xml version="1.0" encoding="utf-8"?>
<p:tagLst xmlns:p="http://schemas.openxmlformats.org/presentationml/2006/main">
  <p:tag name="REFSHAPE" val="675311892"/>
  <p:tag name="KSO_WM_UNIT_PLACING_PICTURE_USER_VIEWPORT" val="{&quot;height&quot;:7971,&quot;width&quot;:7971}"/>
</p:tagLst>
</file>

<file path=ppt/tags/tag31.xml><?xml version="1.0" encoding="utf-8"?>
<p:tagLst xmlns:p="http://schemas.openxmlformats.org/presentationml/2006/main">
  <p:tag name="REFSHAPE" val="675311892"/>
  <p:tag name="KSO_WM_UNIT_PLACING_PICTURE_USER_VIEWPORT" val="{&quot;height&quot;:7971,&quot;width&quot;:7971}"/>
</p:tagLst>
</file>

<file path=ppt/tags/tag32.xml><?xml version="1.0" encoding="utf-8"?>
<p:tagLst xmlns:p="http://schemas.openxmlformats.org/presentationml/2006/main">
  <p:tag name="REFSHAPE" val="675311892"/>
  <p:tag name="KSO_WM_UNIT_PLACING_PICTURE_USER_VIEWPORT" val="{&quot;height&quot;:7971,&quot;width&quot;:7971}"/>
</p:tagLst>
</file>

<file path=ppt/tags/tag33.xml><?xml version="1.0" encoding="utf-8"?>
<p:tagLst xmlns:p="http://schemas.openxmlformats.org/presentationml/2006/main">
  <p:tag name="REFSHAPE" val="675311892"/>
  <p:tag name="KSO_WM_UNIT_PLACING_PICTURE_USER_VIEWPORT" val="{&quot;height&quot;:7971,&quot;width&quot;:7971}"/>
</p:tagLst>
</file>

<file path=ppt/tags/tag34.xml><?xml version="1.0" encoding="utf-8"?>
<p:tagLst xmlns:p="http://schemas.openxmlformats.org/presentationml/2006/main">
  <p:tag name="REFSHAPE" val="675311892"/>
  <p:tag name="KSO_WM_UNIT_PLACING_PICTURE_USER_VIEWPORT" val="{&quot;height&quot;:7971,&quot;width&quot;:7971}"/>
</p:tagLst>
</file>

<file path=ppt/tags/tag35.xml><?xml version="1.0" encoding="utf-8"?>
<p:tagLst xmlns:p="http://schemas.openxmlformats.org/presentationml/2006/main">
  <p:tag name="REFSHAPE" val="675311892"/>
  <p:tag name="KSO_WM_UNIT_PLACING_PICTURE_USER_VIEWPORT" val="{&quot;height&quot;:7971,&quot;width&quot;:7971}"/>
</p:tagLst>
</file>

<file path=ppt/tags/tag4.xml><?xml version="1.0" encoding="utf-8"?>
<p:tagLst xmlns:p="http://schemas.openxmlformats.org/presentationml/2006/main">
  <p:tag name="REFSHAPE" val="438570580"/>
  <p:tag name="KSO_WM_UNIT_PLACING_PICTURE_USER_VIEWPORT" val="{&quot;height&quot;:6384,&quot;width&quot;:9456}"/>
</p:tagLst>
</file>

<file path=ppt/tags/tag5.xml><?xml version="1.0" encoding="utf-8"?>
<p:tagLst xmlns:p="http://schemas.openxmlformats.org/presentationml/2006/main">
  <p:tag name="REFSHAPE" val="444908348"/>
  <p:tag name="KSO_WM_UNIT_PLACING_PICTURE_USER_VIEWPORT" val="{&quot;height&quot;:7056,&quot;width&quot;:13056}"/>
</p:tagLst>
</file>

<file path=ppt/tags/tag6.xml><?xml version="1.0" encoding="utf-8"?>
<p:tagLst xmlns:p="http://schemas.openxmlformats.org/presentationml/2006/main">
  <p:tag name="KSO_WM_UNIT_HIGHLIGHT" val="0"/>
  <p:tag name="KSO_WM_UNIT_COMPATIBLE" val="0"/>
  <p:tag name="KSO_WM_DIAGRAM_GROUP_CODE" val="m1-1"/>
  <p:tag name="KSO_WM_UNIT_TYPE" val="m_h_i"/>
  <p:tag name="KSO_WM_UNIT_INDEX" val="1_2_3"/>
  <p:tag name="KSO_WM_UNIT_ID" val="diagram20201660_5*m_h_i*1_2_3"/>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2"/>
  <p:tag name="KSO_WM_UNIT_TEXT_FILL_TYPE" val="1"/>
</p:tagLst>
</file>

<file path=ppt/tags/tag7.xml><?xml version="1.0" encoding="utf-8"?>
<p:tagLst xmlns:p="http://schemas.openxmlformats.org/presentationml/2006/main">
  <p:tag name="KSO_WM_UNIT_HIGHLIGHT" val="0"/>
  <p:tag name="KSO_WM_UNIT_COMPATIBLE" val="0"/>
  <p:tag name="KSO_WM_DIAGRAM_GROUP_CODE" val="m1-1"/>
  <p:tag name="KSO_WM_UNIT_TYPE" val="m_h_i"/>
  <p:tag name="KSO_WM_UNIT_INDEX" val="1_2_2"/>
  <p:tag name="KSO_WM_UNIT_ID" val="diagram20201660_5*m_h_i*1_2_2"/>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UNIT_HIGHLIGHT" val="0"/>
  <p:tag name="KSO_WM_UNIT_COMPATIBLE" val="0"/>
  <p:tag name="KSO_WM_DIAGRAM_GROUP_CODE" val="m1-1"/>
  <p:tag name="KSO_WM_UNIT_TYPE" val="m_h_i"/>
  <p:tag name="KSO_WM_UNIT_INDEX" val="1_2_1"/>
  <p:tag name="KSO_WM_UNIT_ID" val="diagram20201660_5*m_h_i*1_2_1"/>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DIAGRAM_GROUP_CODE" val="m1-1"/>
  <p:tag name="KSO_WM_UNIT_TYPE" val="m_h_i"/>
  <p:tag name="KSO_WM_UNIT_INDEX" val="1_1_3"/>
  <p:tag name="KSO_WM_UNIT_ID" val="diagram20201660_5*m_h_i*1_1_3"/>
  <p:tag name="KSO_WM_TEMPLATE_CATEGORY" val="diagram"/>
  <p:tag name="KSO_WM_TEMPLATE_INDEX" val="20201660"/>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heme/theme1.xml><?xml version="1.0" encoding="utf-8"?>
<a:theme xmlns:a="http://schemas.openxmlformats.org/drawingml/2006/main" name="《成为前端开发工程师》走进高校">
  <a:themeElements>
    <a:clrScheme name="自定义 1">
      <a:dk1>
        <a:srgbClr val="000000"/>
      </a:dk1>
      <a:lt1>
        <a:sysClr val="window" lastClr="FFFFFF"/>
      </a:lt1>
      <a:dk2>
        <a:srgbClr val="4D4D4D"/>
      </a:dk2>
      <a:lt2>
        <a:srgbClr val="F1F1F1"/>
      </a:lt2>
      <a:accent1>
        <a:srgbClr val="1B1B1B"/>
      </a:accent1>
      <a:accent2>
        <a:srgbClr val="6F7378"/>
      </a:accent2>
      <a:accent3>
        <a:srgbClr val="C9C9C9"/>
      </a:accent3>
      <a:accent4>
        <a:srgbClr val="002368"/>
      </a:accent4>
      <a:accent5>
        <a:srgbClr val="0070C0"/>
      </a:accent5>
      <a:accent6>
        <a:srgbClr val="5CD3FF"/>
      </a:accent6>
      <a:hlink>
        <a:srgbClr val="E9E9E9"/>
      </a:hlink>
      <a:folHlink>
        <a:srgbClr val="4D4D4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3200" smtClean="0">
            <a:solidFill>
              <a:schemeClr val="tx1"/>
            </a:solidFill>
            <a:latin typeface="思源黑体 CN Normal" panose="020B0400000000000000" pitchFamily="34" charset="-122"/>
            <a:ea typeface="思源黑体 CN Normal" panose="020B0400000000000000" pitchFamily="34" charset="-122"/>
          </a:defRPr>
        </a:defPPr>
      </a:lstStyle>
      <a:style>
        <a:lnRef idx="2">
          <a:schemeClr val="accent3">
            <a:shade val="50000"/>
          </a:schemeClr>
        </a:lnRef>
        <a:fillRef idx="1">
          <a:schemeClr val="accent3"/>
        </a:fillRef>
        <a:effectRef idx="0">
          <a:schemeClr val="accent3"/>
        </a:effectRef>
        <a:fontRef idx="minor">
          <a:schemeClr val="lt1"/>
        </a:fontRef>
      </a:style>
    </a:spDef>
    <a:lnDef>
      <a:spPr>
        <a:ln w="76200">
          <a:solidFill>
            <a:srgbClr val="6F7378"/>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20000"/>
          </a:lnSpc>
          <a:defRPr sz="4000">
            <a:latin typeface="思源黑体 CN Normal" panose="020B0400000000000000" pitchFamily="34" charset="-122"/>
            <a:ea typeface="思源黑体 CN Normal" panose="020B04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成为前端开发工程师》走进高校">
  <a:themeElements>
    <a:clrScheme name="自定义 1">
      <a:dk1>
        <a:srgbClr val="000000"/>
      </a:dk1>
      <a:lt1>
        <a:sysClr val="window" lastClr="FFFFFF"/>
      </a:lt1>
      <a:dk2>
        <a:srgbClr val="4D4D4D"/>
      </a:dk2>
      <a:lt2>
        <a:srgbClr val="F1F1F1"/>
      </a:lt2>
      <a:accent1>
        <a:srgbClr val="1B1B1B"/>
      </a:accent1>
      <a:accent2>
        <a:srgbClr val="6F7378"/>
      </a:accent2>
      <a:accent3>
        <a:srgbClr val="C9C9C9"/>
      </a:accent3>
      <a:accent4>
        <a:srgbClr val="002368"/>
      </a:accent4>
      <a:accent5>
        <a:srgbClr val="0070C0"/>
      </a:accent5>
      <a:accent6>
        <a:srgbClr val="5CD3FF"/>
      </a:accent6>
      <a:hlink>
        <a:srgbClr val="E9E9E9"/>
      </a:hlink>
      <a:folHlink>
        <a:srgbClr val="4D4D4D"/>
      </a:folHlink>
    </a:clrScheme>
    <a:fontScheme name="课件制作 - 思源">
      <a:majorFont>
        <a:latin typeface="思源黑体 CN Bold"/>
        <a:ea typeface="思源黑体 CN Bold"/>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F7378"/>
        </a:solidFill>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88900">
          <a:solidFill>
            <a:srgbClr val="6F7378"/>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50000"/>
          </a:lnSpc>
          <a:defRPr sz="4000">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4195</Words>
  <Application>WPS 演示</Application>
  <PresentationFormat>自定义</PresentationFormat>
  <Paragraphs>487</Paragraphs>
  <Slides>48</Slides>
  <Notes>32</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48</vt:i4>
      </vt:variant>
    </vt:vector>
  </HeadingPairs>
  <TitlesOfParts>
    <vt:vector size="71" baseType="lpstr">
      <vt:lpstr>Arial</vt:lpstr>
      <vt:lpstr>宋体</vt:lpstr>
      <vt:lpstr>Wingdings</vt:lpstr>
      <vt:lpstr>思源黑体 CN Normal</vt:lpstr>
      <vt:lpstr>思源黑体 CN Bold</vt:lpstr>
      <vt:lpstr>思源黑体 CN Heavy</vt:lpstr>
      <vt:lpstr>Times New Roman</vt:lpstr>
      <vt:lpstr>思源黑体 CN Medium</vt:lpstr>
      <vt:lpstr>Noto Sans CJK SC Medium</vt:lpstr>
      <vt:lpstr>微软雅黑</vt:lpstr>
      <vt:lpstr>造字工房悦黑体验版常规体</vt:lpstr>
      <vt:lpstr>黑体</vt:lpstr>
      <vt:lpstr>Calibri</vt:lpstr>
      <vt:lpstr>Arial Unicode MS</vt:lpstr>
      <vt:lpstr>Source Sans Pro Light</vt:lpstr>
      <vt:lpstr>Source Sans Pro</vt:lpstr>
      <vt:lpstr>阿里巴巴普惠体 B</vt:lpstr>
      <vt:lpstr>阿里巴巴普惠体 L</vt:lpstr>
      <vt:lpstr>Open Sans</vt:lpstr>
      <vt:lpstr>Segoe Print</vt:lpstr>
      <vt:lpstr>Hiragino Sans GB W3</vt:lpstr>
      <vt:lpstr>《成为前端开发工程师》走进高校</vt:lpstr>
      <vt:lpstr>1_《成为前端开发工程师》走进高校</vt:lpstr>
      <vt:lpstr>PowerPoint 演示文稿</vt:lpstr>
      <vt:lpstr>PowerPoint 演示文稿</vt:lpstr>
      <vt:lpstr>PowerPoint 演示文稿</vt:lpstr>
      <vt:lpstr>PowerPoint 演示文稿</vt:lpstr>
      <vt:lpstr>资料获取通道</vt:lpstr>
      <vt:lpstr>资料获取通道</vt:lpstr>
      <vt:lpstr>资料获取通道</vt:lpstr>
      <vt:lpstr>PowerPoint 演示文稿</vt:lpstr>
      <vt:lpstr>什么是RSI指标</vt:lpstr>
      <vt:lpstr>什么是KDJ指标</vt:lpstr>
      <vt:lpstr>什么是KDJ指标</vt:lpstr>
      <vt:lpstr>PowerPoint 演示文稿</vt:lpstr>
      <vt:lpstr>什么是KDJ指标</vt:lpstr>
      <vt:lpstr>如何计算KDJ指标</vt:lpstr>
      <vt:lpstr>如何计算KDJ指标</vt:lpstr>
      <vt:lpstr>如何计算KDJ指标</vt:lpstr>
      <vt:lpstr>如何计算KDJ指标</vt:lpstr>
      <vt:lpstr>如何计算KDJ指标</vt:lpstr>
      <vt:lpstr>Python+SQL+算法+大数据全技能人才培养方案</vt:lpstr>
      <vt:lpstr>PowerPoint 演示文稿</vt:lpstr>
      <vt:lpstr>案例演示过程（捕捉RSI形态）</vt:lpstr>
      <vt:lpstr>PowerPoint 演示文稿</vt:lpstr>
      <vt:lpstr>数据分析师的就业前景</vt:lpstr>
      <vt:lpstr>高级数据分析师需要哪些技能？</vt:lpstr>
      <vt:lpstr>随之而来的是这些问题……</vt:lpstr>
      <vt:lpstr>PowerPoint 演示文稿</vt:lpstr>
      <vt:lpstr> 微专业–数据分析师</vt:lpstr>
      <vt:lpstr>Python+SQL+算法+大数据全技能人才培养方案</vt:lpstr>
      <vt:lpstr> 案例实操：企业级应用型项目集中培训</vt:lpstr>
      <vt:lpstr>课程配套</vt:lpstr>
      <vt:lpstr> 教学服务：就业内推</vt:lpstr>
      <vt:lpstr>班级社群答疑讨论</vt:lpstr>
      <vt:lpstr>课后学习成果测试</vt:lpstr>
      <vt:lpstr>项目作业实操</vt:lpstr>
      <vt:lpstr>学员评价</vt:lpstr>
      <vt:lpstr> 最新优惠动态</vt:lpstr>
      <vt:lpstr> 最新优惠动态</vt:lpstr>
      <vt:lpstr> 最新优惠动态</vt:lpstr>
      <vt:lpstr> 最新优惠动态</vt:lpstr>
      <vt:lpstr>如何实现快速成长？</vt:lpstr>
      <vt:lpstr>你还能为学习找哪些借口？</vt:lpstr>
      <vt:lpstr> 最新优惠动态</vt:lpstr>
      <vt:lpstr> 最新优惠动态</vt:lpstr>
      <vt:lpstr> 内容夯实：Python基础+爬虫</vt:lpstr>
      <vt:lpstr> 内容夯实：Python专属教材</vt:lpstr>
      <vt:lpstr> 最新优惠动态</vt:lpstr>
      <vt:lpstr> 最新优惠动态</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css布局</dc:title>
  <dc:creator>刘碎春</dc:creator>
  <cp:lastModifiedBy>netease</cp:lastModifiedBy>
  <cp:revision>3052</cp:revision>
  <dcterms:created xsi:type="dcterms:W3CDTF">2020-04-23T08:09:00Z</dcterms:created>
  <dcterms:modified xsi:type="dcterms:W3CDTF">2020-04-27T07:25:07Z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